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7" r:id="rId3"/>
    <p:sldId id="260" r:id="rId4"/>
    <p:sldId id="258" r:id="rId5"/>
    <p:sldId id="259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3B"/>
    <a:srgbClr val="3939FF"/>
    <a:srgbClr val="3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C1BDDD-C469-2746-B8B5-9224938904D5}" v="62" dt="2022-05-31T13:42:3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800"/>
  </p:normalViewPr>
  <p:slideViewPr>
    <p:cSldViewPr snapToGrid="0" snapToObjects="1">
      <p:cViewPr>
        <p:scale>
          <a:sx n="194" d="100"/>
          <a:sy n="194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Dobrovolsky" userId="73d305bacc4c2cf3" providerId="LiveId" clId="{F1E332F3-B4A5-5145-A008-00F13170F94B}"/>
    <pc:docChg chg="undo redo custSel addSld modSld">
      <pc:chgData name="Sergey Dobrovolsky" userId="73d305bacc4c2cf3" providerId="LiveId" clId="{F1E332F3-B4A5-5145-A008-00F13170F94B}" dt="2022-04-02T21:33:44.902" v="937" actId="1076"/>
      <pc:docMkLst>
        <pc:docMk/>
      </pc:docMkLst>
      <pc:sldChg chg="addSp mod">
        <pc:chgData name="Sergey Dobrovolsky" userId="73d305bacc4c2cf3" providerId="LiveId" clId="{F1E332F3-B4A5-5145-A008-00F13170F94B}" dt="2022-03-20T13:47:22.042" v="5" actId="164"/>
        <pc:sldMkLst>
          <pc:docMk/>
          <pc:sldMk cId="3511354191" sldId="261"/>
        </pc:sldMkLst>
        <pc:grpChg chg="add">
          <ac:chgData name="Sergey Dobrovolsky" userId="73d305bacc4c2cf3" providerId="LiveId" clId="{F1E332F3-B4A5-5145-A008-00F13170F94B}" dt="2022-03-20T13:47:22.042" v="5" actId="164"/>
          <ac:grpSpMkLst>
            <pc:docMk/>
            <pc:sldMk cId="3511354191" sldId="261"/>
            <ac:grpSpMk id="3" creationId="{2A9CBD2A-B914-2840-AC42-77B0E6C800F2}"/>
          </ac:grpSpMkLst>
        </pc:grpChg>
      </pc:sldChg>
      <pc:sldChg chg="addSp delSp modSp mod">
        <pc:chgData name="Sergey Dobrovolsky" userId="73d305bacc4c2cf3" providerId="LiveId" clId="{F1E332F3-B4A5-5145-A008-00F13170F94B}" dt="2022-03-27T21:15:11.654" v="377" actId="1076"/>
        <pc:sldMkLst>
          <pc:docMk/>
          <pc:sldMk cId="1099020378" sldId="262"/>
        </pc:sldMkLst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7" creationId="{61B28E72-E73B-B846-BAC0-490399836CEA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8" creationId="{10474191-FBDC-134E-9F81-34C116782D86}"/>
          </ac:spMkLst>
        </pc:spChg>
        <pc:spChg chg="mod topLvl">
          <ac:chgData name="Sergey Dobrovolsky" userId="73d305bacc4c2cf3" providerId="LiveId" clId="{F1E332F3-B4A5-5145-A008-00F13170F94B}" dt="2022-03-27T21:15:11.654" v="377" actId="1076"/>
          <ac:spMkLst>
            <pc:docMk/>
            <pc:sldMk cId="1099020378" sldId="262"/>
            <ac:spMk id="9" creationId="{DB8AF683-7F50-0748-AFF9-733C4B261481}"/>
          </ac:spMkLst>
        </pc:spChg>
        <pc:spChg chg="mod topLvl">
          <ac:chgData name="Sergey Dobrovolsky" userId="73d305bacc4c2cf3" providerId="LiveId" clId="{F1E332F3-B4A5-5145-A008-00F13170F94B}" dt="2022-03-27T21:15:08.208" v="376" actId="1076"/>
          <ac:spMkLst>
            <pc:docMk/>
            <pc:sldMk cId="1099020378" sldId="262"/>
            <ac:spMk id="10" creationId="{F5B6DFCE-9102-2340-97EB-F6C1E7C6AC86}"/>
          </ac:spMkLst>
        </pc:spChg>
        <pc:spChg chg="add del mod">
          <ac:chgData name="Sergey Dobrovolsky" userId="73d305bacc4c2cf3" providerId="LiveId" clId="{F1E332F3-B4A5-5145-A008-00F13170F94B}" dt="2022-03-27T21:09:11.905" v="272" actId="478"/>
          <ac:spMkLst>
            <pc:docMk/>
            <pc:sldMk cId="1099020378" sldId="262"/>
            <ac:spMk id="11" creationId="{9A76F66E-1D1E-D540-AA8E-EFCDD8401E4A}"/>
          </ac:spMkLst>
        </pc:spChg>
        <pc:spChg chg="del mod topLvl">
          <ac:chgData name="Sergey Dobrovolsky" userId="73d305bacc4c2cf3" providerId="LiveId" clId="{F1E332F3-B4A5-5145-A008-00F13170F94B}" dt="2022-03-27T21:14:45.522" v="369" actId="478"/>
          <ac:spMkLst>
            <pc:docMk/>
            <pc:sldMk cId="1099020378" sldId="262"/>
            <ac:spMk id="18" creationId="{47351652-BC1F-9944-A241-0811C686FCED}"/>
          </ac:spMkLst>
        </pc:spChg>
        <pc:spChg chg="del mod topLvl">
          <ac:chgData name="Sergey Dobrovolsky" userId="73d305bacc4c2cf3" providerId="LiveId" clId="{F1E332F3-B4A5-5145-A008-00F13170F94B}" dt="2022-03-27T21:14:42.454" v="366" actId="478"/>
          <ac:spMkLst>
            <pc:docMk/>
            <pc:sldMk cId="1099020378" sldId="262"/>
            <ac:spMk id="19" creationId="{9D5009F8-230E-8A4E-BAF6-7785274103FF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5" creationId="{0A365CB0-58AE-BF40-B83A-BB266B02D50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6" creationId="{229396FA-5F0F-4949-AB95-7CF12B541577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7" creationId="{A7E882A4-A745-5E42-8B07-5E755D2E705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8" creationId="{A0648D34-534D-BF4C-BDAD-039A09F57CA8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2" creationId="{4CB9E36C-18DB-5E41-8382-0152CC02B142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3" creationId="{5E4F04B4-D4B8-284A-A52E-324E86D1554B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4" creationId="{8350A450-210A-FA48-9CD9-8E0D65010CC1}"/>
          </ac:spMkLst>
        </pc:spChg>
        <pc:spChg chg="mod topLvl">
          <ac:chgData name="Sergey Dobrovolsky" userId="73d305bacc4c2cf3" providerId="LiveId" clId="{F1E332F3-B4A5-5145-A008-00F13170F94B}" dt="2022-03-27T21:13:06.636" v="343" actId="165"/>
          <ac:spMkLst>
            <pc:docMk/>
            <pc:sldMk cId="1099020378" sldId="262"/>
            <ac:spMk id="35" creationId="{39596356-026C-5044-ACDA-60029C53E3F1}"/>
          </ac:spMkLst>
        </pc:spChg>
        <pc:spChg chg="mod topLvl">
          <ac:chgData name="Sergey Dobrovolsky" userId="73d305bacc4c2cf3" providerId="LiveId" clId="{F1E332F3-B4A5-5145-A008-00F13170F94B}" dt="2022-03-27T21:13:06.636" v="343" actId="165"/>
          <ac:spMkLst>
            <pc:docMk/>
            <pc:sldMk cId="1099020378" sldId="262"/>
            <ac:spMk id="36" creationId="{4E1A45CA-D30E-3744-825F-9F619C6DD68A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7" creationId="{4A4B24E1-E160-4344-BCE0-95D50827BC38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8" creationId="{8A104460-B646-1E48-A199-DAF45B381AC3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9" creationId="{134C0BAE-8C04-2947-9034-981AAE4D14CD}"/>
          </ac:spMkLst>
        </pc:spChg>
        <pc:spChg chg="add mod">
          <ac:chgData name="Sergey Dobrovolsky" userId="73d305bacc4c2cf3" providerId="LiveId" clId="{F1E332F3-B4A5-5145-A008-00F13170F94B}" dt="2022-03-27T21:14:29.625" v="361" actId="571"/>
          <ac:spMkLst>
            <pc:docMk/>
            <pc:sldMk cId="1099020378" sldId="262"/>
            <ac:spMk id="47" creationId="{2F4F676A-6098-5140-BAFF-D7DACDC72BE3}"/>
          </ac:spMkLst>
        </pc:spChg>
        <pc:spChg chg="add mod">
          <ac:chgData name="Sergey Dobrovolsky" userId="73d305bacc4c2cf3" providerId="LiveId" clId="{F1E332F3-B4A5-5145-A008-00F13170F94B}" dt="2022-03-27T21:14:29.625" v="361" actId="571"/>
          <ac:spMkLst>
            <pc:docMk/>
            <pc:sldMk cId="1099020378" sldId="262"/>
            <ac:spMk id="48" creationId="{6830A11F-040F-F043-99ED-1F0B75CB4C71}"/>
          </ac:spMkLst>
        </pc:spChg>
        <pc:grpChg chg="add del mod">
          <ac:chgData name="Sergey Dobrovolsky" userId="73d305bacc4c2cf3" providerId="LiveId" clId="{F1E332F3-B4A5-5145-A008-00F13170F94B}" dt="2022-03-27T21:09:03.331" v="269" actId="165"/>
          <ac:grpSpMkLst>
            <pc:docMk/>
            <pc:sldMk cId="1099020378" sldId="262"/>
            <ac:grpSpMk id="5" creationId="{8BBA7663-E82D-834E-AE10-ED3B80F15DC3}"/>
          </ac:grpSpMkLst>
        </pc:grpChg>
        <pc:grpChg chg="add del mod">
          <ac:chgData name="Sergey Dobrovolsky" userId="73d305bacc4c2cf3" providerId="LiveId" clId="{F1E332F3-B4A5-5145-A008-00F13170F94B}" dt="2022-03-27T21:08:30.550" v="263" actId="478"/>
          <ac:grpSpMkLst>
            <pc:docMk/>
            <pc:sldMk cId="1099020378" sldId="262"/>
            <ac:grpSpMk id="21" creationId="{675C9BCC-B654-9E43-A14B-E427BFBB45B3}"/>
          </ac:grpSpMkLst>
        </pc:grpChg>
        <pc:grpChg chg="add del mod topLvl">
          <ac:chgData name="Sergey Dobrovolsky" userId="73d305bacc4c2cf3" providerId="LiveId" clId="{F1E332F3-B4A5-5145-A008-00F13170F94B}" dt="2022-03-27T21:13:06.636" v="343" actId="165"/>
          <ac:grpSpMkLst>
            <pc:docMk/>
            <pc:sldMk cId="1099020378" sldId="262"/>
            <ac:grpSpMk id="30" creationId="{1201C22C-09E6-E647-8296-E4554B645854}"/>
          </ac:grpSpMkLst>
        </pc:grpChg>
        <pc:grpChg chg="add del mod">
          <ac:chgData name="Sergey Dobrovolsky" userId="73d305bacc4c2cf3" providerId="LiveId" clId="{F1E332F3-B4A5-5145-A008-00F13170F94B}" dt="2022-03-27T21:12:32.401" v="339" actId="165"/>
          <ac:grpSpMkLst>
            <pc:docMk/>
            <pc:sldMk cId="1099020378" sldId="262"/>
            <ac:grpSpMk id="42" creationId="{2DE88B19-8861-8D43-BA12-85E9D7A16C70}"/>
          </ac:grpSpMkLst>
        </pc:grpChg>
        <pc:grpChg chg="add del">
          <ac:chgData name="Sergey Dobrovolsky" userId="73d305bacc4c2cf3" providerId="LiveId" clId="{F1E332F3-B4A5-5145-A008-00F13170F94B}" dt="2022-03-27T21:13:01.276" v="342" actId="165"/>
          <ac:grpSpMkLst>
            <pc:docMk/>
            <pc:sldMk cId="1099020378" sldId="262"/>
            <ac:grpSpMk id="43" creationId="{23E3F878-9FBC-8B46-B237-60768EF2A8C6}"/>
          </ac:grpSpMkLst>
        </pc:grpChg>
        <pc:grpChg chg="add mod">
          <ac:chgData name="Sergey Dobrovolsky" userId="73d305bacc4c2cf3" providerId="LiveId" clId="{F1E332F3-B4A5-5145-A008-00F13170F94B}" dt="2022-03-27T21:13:40.792" v="355" actId="404"/>
          <ac:grpSpMkLst>
            <pc:docMk/>
            <pc:sldMk cId="1099020378" sldId="262"/>
            <ac:grpSpMk id="44" creationId="{3092091E-A827-3C42-BAD0-5ED2DB62A280}"/>
          </ac:grpSpMkLst>
        </pc:grpChg>
        <pc:grpChg chg="add mod">
          <ac:chgData name="Sergey Dobrovolsky" userId="73d305bacc4c2cf3" providerId="LiveId" clId="{F1E332F3-B4A5-5145-A008-00F13170F94B}" dt="2022-03-27T21:14:50.558" v="370" actId="1076"/>
          <ac:grpSpMkLst>
            <pc:docMk/>
            <pc:sldMk cId="1099020378" sldId="262"/>
            <ac:grpSpMk id="49" creationId="{ADF803C9-3D71-FF45-9099-B00B42C6F47E}"/>
          </ac:grpSpMkLst>
        </pc:grpChg>
        <pc:grpChg chg="add mod">
          <ac:chgData name="Sergey Dobrovolsky" userId="73d305bacc4c2cf3" providerId="LiveId" clId="{F1E332F3-B4A5-5145-A008-00F13170F94B}" dt="2022-03-27T21:15:05.668" v="375" actId="1076"/>
          <ac:grpSpMkLst>
            <pc:docMk/>
            <pc:sldMk cId="1099020378" sldId="262"/>
            <ac:grpSpMk id="50" creationId="{3589BD3B-DDA3-194F-A611-2E165983BD9B}"/>
          </ac:grpSpMkLst>
        </pc:grpChg>
        <pc:graphicFrameChg chg="add del mod">
          <ac:chgData name="Sergey Dobrovolsky" userId="73d305bacc4c2cf3" providerId="LiveId" clId="{F1E332F3-B4A5-5145-A008-00F13170F94B}" dt="2022-03-20T18:00:05.621" v="15" actId="478"/>
          <ac:graphicFrameMkLst>
            <pc:docMk/>
            <pc:sldMk cId="1099020378" sldId="262"/>
            <ac:graphicFrameMk id="12" creationId="{07A00A09-F41F-A449-872D-A05E6187159E}"/>
          </ac:graphicFrameMkLst>
        </pc:graphicFrameChg>
        <pc:picChg chg="mod topLvl">
          <ac:chgData name="Sergey Dobrovolsky" userId="73d305bacc4c2cf3" providerId="LiveId" clId="{F1E332F3-B4A5-5145-A008-00F13170F94B}" dt="2022-03-27T21:14:54.780" v="372" actId="14100"/>
          <ac:picMkLst>
            <pc:docMk/>
            <pc:sldMk cId="1099020378" sldId="262"/>
            <ac:picMk id="2" creationId="{ABF21F39-DF1E-E84B-84E6-9655BEA1C75C}"/>
          </ac:picMkLst>
        </pc:picChg>
        <pc:picChg chg="mod topLvl">
          <ac:chgData name="Sergey Dobrovolsky" userId="73d305bacc4c2cf3" providerId="LiveId" clId="{F1E332F3-B4A5-5145-A008-00F13170F94B}" dt="2022-03-27T21:14:23.651" v="360" actId="1076"/>
          <ac:picMkLst>
            <pc:docMk/>
            <pc:sldMk cId="1099020378" sldId="262"/>
            <ac:picMk id="3" creationId="{97EF2C6D-739C-1C47-AF1A-616413830A0D}"/>
          </ac:picMkLst>
        </pc:picChg>
        <pc:picChg chg="del">
          <ac:chgData name="Sergey Dobrovolsky" userId="73d305bacc4c2cf3" providerId="LiveId" clId="{F1E332F3-B4A5-5145-A008-00F13170F94B}" dt="2022-03-27T21:08:15.954" v="258" actId="478"/>
          <ac:picMkLst>
            <pc:docMk/>
            <pc:sldMk cId="1099020378" sldId="262"/>
            <ac:picMk id="4" creationId="{C4004BD8-8B32-A041-9B3F-8BEE9EEB5863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3" creationId="{63B5CBD8-EE0F-8344-8D2C-5F081CB70D72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4" creationId="{F7C97E97-4303-FF4B-B5EC-E618B7080331}"/>
          </ac:picMkLst>
        </pc:picChg>
        <pc:picChg chg="mod topLvl">
          <ac:chgData name="Sergey Dobrovolsky" userId="73d305bacc4c2cf3" providerId="LiveId" clId="{F1E332F3-B4A5-5145-A008-00F13170F94B}" dt="2022-03-27T21:13:06.636" v="343" actId="165"/>
          <ac:picMkLst>
            <pc:docMk/>
            <pc:sldMk cId="1099020378" sldId="262"/>
            <ac:picMk id="31" creationId="{0E631704-4732-6A49-B69A-F720F14352FF}"/>
          </ac:picMkLst>
        </pc:pic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6" creationId="{421D1024-E04E-254F-A8CB-29A337774426}"/>
          </ac:cxnSpMkLst>
        </pc:cxnChg>
        <pc:cxnChg chg="del mod topLvl">
          <ac:chgData name="Sergey Dobrovolsky" userId="73d305bacc4c2cf3" providerId="LiveId" clId="{F1E332F3-B4A5-5145-A008-00F13170F94B}" dt="2022-03-27T21:14:42.454" v="366" actId="478"/>
          <ac:cxnSpMkLst>
            <pc:docMk/>
            <pc:sldMk cId="1099020378" sldId="262"/>
            <ac:cxnSpMk id="14" creationId="{286F037C-8BD3-994A-9D74-62AF292AB561}"/>
          </ac:cxnSpMkLst>
        </pc:cxnChg>
        <pc:cxnChg chg="del mod topLvl">
          <ac:chgData name="Sergey Dobrovolsky" userId="73d305bacc4c2cf3" providerId="LiveId" clId="{F1E332F3-B4A5-5145-A008-00F13170F94B}" dt="2022-03-27T21:14:43.184" v="367" actId="478"/>
          <ac:cxnSpMkLst>
            <pc:docMk/>
            <pc:sldMk cId="1099020378" sldId="262"/>
            <ac:cxnSpMk id="15" creationId="{CBB443FA-6566-CE4E-9734-D613F0E91D4D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0" creationId="{35BCE7C8-6520-E64D-9274-F3A22E314C73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2" creationId="{9CBEFBA7-7C7A-5246-B36C-C8897C9291DA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9" creationId="{23072AC7-CB3A-7A43-87C7-8C2993EDABA7}"/>
          </ac:cxnSpMkLst>
        </pc:cxnChg>
        <pc:cxnChg chg="add mod">
          <ac:chgData name="Sergey Dobrovolsky" userId="73d305bacc4c2cf3" providerId="LiveId" clId="{F1E332F3-B4A5-5145-A008-00F13170F94B}" dt="2022-03-27T21:14:29.625" v="361" actId="571"/>
          <ac:cxnSpMkLst>
            <pc:docMk/>
            <pc:sldMk cId="1099020378" sldId="262"/>
            <ac:cxnSpMk id="45" creationId="{40B1B824-B13B-8D4C-A5E1-45D82DD30386}"/>
          </ac:cxnSpMkLst>
        </pc:cxnChg>
        <pc:cxnChg chg="add mod">
          <ac:chgData name="Sergey Dobrovolsky" userId="73d305bacc4c2cf3" providerId="LiveId" clId="{F1E332F3-B4A5-5145-A008-00F13170F94B}" dt="2022-03-27T21:14:29.625" v="361" actId="571"/>
          <ac:cxnSpMkLst>
            <pc:docMk/>
            <pc:sldMk cId="1099020378" sldId="262"/>
            <ac:cxnSpMk id="46" creationId="{0BFB1250-2F67-D647-8662-16509F7949DA}"/>
          </ac:cxnSpMkLst>
        </pc:cxnChg>
      </pc:sldChg>
      <pc:sldChg chg="addSp delSp modSp new mod">
        <pc:chgData name="Sergey Dobrovolsky" userId="73d305bacc4c2cf3" providerId="LiveId" clId="{F1E332F3-B4A5-5145-A008-00F13170F94B}" dt="2022-04-02T18:58:53.439" v="889" actId="478"/>
        <pc:sldMkLst>
          <pc:docMk/>
          <pc:sldMk cId="2249374919" sldId="263"/>
        </pc:sldMkLst>
        <pc:spChg chg="add del mod">
          <ac:chgData name="Sergey Dobrovolsky" userId="73d305bacc4c2cf3" providerId="LiveId" clId="{F1E332F3-B4A5-5145-A008-00F13170F94B}" dt="2022-03-27T21:06:14.591" v="235"/>
          <ac:spMkLst>
            <pc:docMk/>
            <pc:sldMk cId="2249374919" sldId="263"/>
            <ac:spMk id="4" creationId="{7576AF98-5705-0D46-BCDB-75F17394DC1E}"/>
          </ac:spMkLst>
        </pc:spChg>
        <pc:spChg chg="add mod">
          <ac:chgData name="Sergey Dobrovolsky" userId="73d305bacc4c2cf3" providerId="LiveId" clId="{F1E332F3-B4A5-5145-A008-00F13170F94B}" dt="2022-03-27T21:07:54.916" v="256" actId="1076"/>
          <ac:spMkLst>
            <pc:docMk/>
            <pc:sldMk cId="2249374919" sldId="263"/>
            <ac:spMk id="5" creationId="{13783A45-4ED7-9847-A10F-370143658976}"/>
          </ac:spMkLst>
        </pc:spChg>
        <pc:spChg chg="add del mod topLvl">
          <ac:chgData name="Sergey Dobrovolsky" userId="73d305bacc4c2cf3" providerId="LiveId" clId="{F1E332F3-B4A5-5145-A008-00F13170F94B}" dt="2022-04-02T18:53:04.377" v="742" actId="478"/>
          <ac:spMkLst>
            <pc:docMk/>
            <pc:sldMk cId="2249374919" sldId="263"/>
            <ac:spMk id="15" creationId="{97CAE410-F713-7041-A85B-1A8787E9AD3E}"/>
          </ac:spMkLst>
        </pc:spChg>
        <pc:spChg chg="add del mod topLvl">
          <ac:chgData name="Sergey Dobrovolsky" userId="73d305bacc4c2cf3" providerId="LiveId" clId="{F1E332F3-B4A5-5145-A008-00F13170F94B}" dt="2022-04-02T18:53:12.454" v="746" actId="478"/>
          <ac:spMkLst>
            <pc:docMk/>
            <pc:sldMk cId="2249374919" sldId="263"/>
            <ac:spMk id="16" creationId="{131F2953-53FE-3244-A834-7741D9E7A6C0}"/>
          </ac:spMkLst>
        </pc:spChg>
        <pc:spChg chg="add del mod topLvl">
          <ac:chgData name="Sergey Dobrovolsky" userId="73d305bacc4c2cf3" providerId="LiveId" clId="{F1E332F3-B4A5-5145-A008-00F13170F94B}" dt="2022-04-02T18:53:10.041" v="744" actId="478"/>
          <ac:spMkLst>
            <pc:docMk/>
            <pc:sldMk cId="2249374919" sldId="263"/>
            <ac:spMk id="17" creationId="{D1871C27-519D-F04B-9247-83BA589E6366}"/>
          </ac:spMkLst>
        </pc:spChg>
        <pc:spChg chg="add mod">
          <ac:chgData name="Sergey Dobrovolsky" userId="73d305bacc4c2cf3" providerId="LiveId" clId="{F1E332F3-B4A5-5145-A008-00F13170F94B}" dt="2022-03-20T20:03:35.558" v="111" actId="207"/>
          <ac:spMkLst>
            <pc:docMk/>
            <pc:sldMk cId="2249374919" sldId="263"/>
            <ac:spMk id="19" creationId="{DE64B6B0-6828-234D-9375-38592A0500BD}"/>
          </ac:spMkLst>
        </pc:spChg>
        <pc:spChg chg="add mod">
          <ac:chgData name="Sergey Dobrovolsky" userId="73d305bacc4c2cf3" providerId="LiveId" clId="{F1E332F3-B4A5-5145-A008-00F13170F94B}" dt="2022-03-20T20:03:04.698" v="110" actId="207"/>
          <ac:spMkLst>
            <pc:docMk/>
            <pc:sldMk cId="2249374919" sldId="263"/>
            <ac:spMk id="20" creationId="{06804D5E-33D3-6F48-B777-5E0EBE4FCB18}"/>
          </ac:spMkLst>
        </pc:spChg>
        <pc:spChg chg="add mod">
          <ac:chgData name="Sergey Dobrovolsky" userId="73d305bacc4c2cf3" providerId="LiveId" clId="{F1E332F3-B4A5-5145-A008-00F13170F94B}" dt="2022-03-20T20:01:08.175" v="101" actId="1076"/>
          <ac:spMkLst>
            <pc:docMk/>
            <pc:sldMk cId="2249374919" sldId="263"/>
            <ac:spMk id="21" creationId="{FDE78446-44A1-C741-A4B9-5FD8467B9981}"/>
          </ac:spMkLst>
        </pc:spChg>
        <pc:spChg chg="add mod">
          <ac:chgData name="Sergey Dobrovolsky" userId="73d305bacc4c2cf3" providerId="LiveId" clId="{F1E332F3-B4A5-5145-A008-00F13170F94B}" dt="2022-03-20T20:03:51.782" v="137" actId="20577"/>
          <ac:spMkLst>
            <pc:docMk/>
            <pc:sldMk cId="2249374919" sldId="263"/>
            <ac:spMk id="22" creationId="{C0B59232-0CF4-684F-8765-E88436A5734A}"/>
          </ac:spMkLst>
        </pc:spChg>
        <pc:spChg chg="mod">
          <ac:chgData name="Sergey Dobrovolsky" userId="73d305bacc4c2cf3" providerId="LiveId" clId="{F1E332F3-B4A5-5145-A008-00F13170F94B}" dt="2022-03-20T20:02:47.503" v="109" actId="207"/>
          <ac:spMkLst>
            <pc:docMk/>
            <pc:sldMk cId="2249374919" sldId="263"/>
            <ac:spMk id="26" creationId="{11E14803-AC6F-D34A-B56D-708C0A3E8058}"/>
          </ac:spMkLst>
        </pc:spChg>
        <pc:spChg chg="mod">
          <ac:chgData name="Sergey Dobrovolsky" userId="73d305bacc4c2cf3" providerId="LiveId" clId="{F1E332F3-B4A5-5145-A008-00F13170F94B}" dt="2022-03-20T20:03:48.009" v="126" actId="20577"/>
          <ac:spMkLst>
            <pc:docMk/>
            <pc:sldMk cId="2249374919" sldId="263"/>
            <ac:spMk id="27" creationId="{90BA14D0-1580-EF48-9566-32996F8A45DE}"/>
          </ac:spMkLst>
        </pc:spChg>
        <pc:spChg chg="add mod">
          <ac:chgData name="Sergey Dobrovolsky" userId="73d305bacc4c2cf3" providerId="LiveId" clId="{F1E332F3-B4A5-5145-A008-00F13170F94B}" dt="2022-03-27T21:06:31.271" v="240" actId="1076"/>
          <ac:spMkLst>
            <pc:docMk/>
            <pc:sldMk cId="2249374919" sldId="263"/>
            <ac:spMk id="29" creationId="{964A802C-8740-FA44-A844-F11C7C78EABE}"/>
          </ac:spMkLst>
        </pc:spChg>
        <pc:spChg chg="add mod">
          <ac:chgData name="Sergey Dobrovolsky" userId="73d305bacc4c2cf3" providerId="LiveId" clId="{F1E332F3-B4A5-5145-A008-00F13170F94B}" dt="2022-03-27T21:07:00.791" v="245" actId="20577"/>
          <ac:spMkLst>
            <pc:docMk/>
            <pc:sldMk cId="2249374919" sldId="263"/>
            <ac:spMk id="33" creationId="{FBD73B97-D64A-5240-A1BB-4DDC9A771E24}"/>
          </ac:spMkLst>
        </pc:spChg>
        <pc:spChg chg="add mod">
          <ac:chgData name="Sergey Dobrovolsky" userId="73d305bacc4c2cf3" providerId="LiveId" clId="{F1E332F3-B4A5-5145-A008-00F13170F94B}" dt="2022-03-27T21:07:49.384" v="255" actId="1076"/>
          <ac:spMkLst>
            <pc:docMk/>
            <pc:sldMk cId="2249374919" sldId="263"/>
            <ac:spMk id="34" creationId="{C90DD3B9-42F6-1347-825B-B957EDFB802E}"/>
          </ac:spMkLst>
        </pc:spChg>
        <pc:spChg chg="add mod">
          <ac:chgData name="Sergey Dobrovolsky" userId="73d305bacc4c2cf3" providerId="LiveId" clId="{F1E332F3-B4A5-5145-A008-00F13170F94B}" dt="2022-03-27T21:07:44.923" v="254" actId="1076"/>
          <ac:spMkLst>
            <pc:docMk/>
            <pc:sldMk cId="2249374919" sldId="263"/>
            <ac:spMk id="35" creationId="{5DF8619A-4AD1-EB42-923C-EE464CB04598}"/>
          </ac:spMkLst>
        </pc:spChg>
        <pc:spChg chg="add mod">
          <ac:chgData name="Sergey Dobrovolsky" userId="73d305bacc4c2cf3" providerId="LiveId" clId="{F1E332F3-B4A5-5145-A008-00F13170F94B}" dt="2022-04-02T18:58:46.639" v="887" actId="1076"/>
          <ac:spMkLst>
            <pc:docMk/>
            <pc:sldMk cId="2249374919" sldId="263"/>
            <ac:spMk id="37" creationId="{373E1D54-27AF-3847-9FAA-DD5BA462293E}"/>
          </ac:spMkLst>
        </pc:spChg>
        <pc:spChg chg="add mod">
          <ac:chgData name="Sergey Dobrovolsky" userId="73d305bacc4c2cf3" providerId="LiveId" clId="{F1E332F3-B4A5-5145-A008-00F13170F94B}" dt="2022-04-02T18:58:31.928" v="882" actId="1076"/>
          <ac:spMkLst>
            <pc:docMk/>
            <pc:sldMk cId="2249374919" sldId="263"/>
            <ac:spMk id="38" creationId="{7CF1F26F-4C0C-584D-B9CA-FEC281F4AB01}"/>
          </ac:spMkLst>
        </pc:spChg>
        <pc:spChg chg="add mod">
          <ac:chgData name="Sergey Dobrovolsky" userId="73d305bacc4c2cf3" providerId="LiveId" clId="{F1E332F3-B4A5-5145-A008-00F13170F94B}" dt="2022-04-02T18:58:37.093" v="883" actId="1076"/>
          <ac:spMkLst>
            <pc:docMk/>
            <pc:sldMk cId="2249374919" sldId="263"/>
            <ac:spMk id="39" creationId="{37A469B6-5D85-6E48-9569-79CAA953AB49}"/>
          </ac:spMkLst>
        </pc:spChg>
        <pc:spChg chg="add mod">
          <ac:chgData name="Sergey Dobrovolsky" userId="73d305bacc4c2cf3" providerId="LiveId" clId="{F1E332F3-B4A5-5145-A008-00F13170F94B}" dt="2022-04-02T18:54:08.290" v="790" actId="1076"/>
          <ac:spMkLst>
            <pc:docMk/>
            <pc:sldMk cId="2249374919" sldId="263"/>
            <ac:spMk id="40" creationId="{5FF39BCD-4584-2546-AD2D-CE93E15DE3CC}"/>
          </ac:spMkLst>
        </pc:spChg>
        <pc:spChg chg="add mod">
          <ac:chgData name="Sergey Dobrovolsky" userId="73d305bacc4c2cf3" providerId="LiveId" clId="{F1E332F3-B4A5-5145-A008-00F13170F94B}" dt="2022-04-02T18:54:14.872" v="792" actId="1076"/>
          <ac:spMkLst>
            <pc:docMk/>
            <pc:sldMk cId="2249374919" sldId="263"/>
            <ac:spMk id="41" creationId="{0A5E493C-A348-B444-9B4D-0A75B1934E64}"/>
          </ac:spMkLst>
        </pc:spChg>
        <pc:spChg chg="add del mod">
          <ac:chgData name="Sergey Dobrovolsky" userId="73d305bacc4c2cf3" providerId="LiveId" clId="{F1E332F3-B4A5-5145-A008-00F13170F94B}" dt="2022-04-02T18:58:42.207" v="886"/>
          <ac:spMkLst>
            <pc:docMk/>
            <pc:sldMk cId="2249374919" sldId="263"/>
            <ac:spMk id="45" creationId="{4664EC34-2CF2-9B49-B50A-6844A4034F6E}"/>
          </ac:spMkLst>
        </pc:spChg>
        <pc:spChg chg="add del mod">
          <ac:chgData name="Sergey Dobrovolsky" userId="73d305bacc4c2cf3" providerId="LiveId" clId="{F1E332F3-B4A5-5145-A008-00F13170F94B}" dt="2022-04-02T18:58:53.439" v="889" actId="478"/>
          <ac:spMkLst>
            <pc:docMk/>
            <pc:sldMk cId="2249374919" sldId="263"/>
            <ac:spMk id="46" creationId="{0449C2BC-67B3-754A-A7CA-D635C842CD6A}"/>
          </ac:spMkLst>
        </pc:spChg>
        <pc:spChg chg="add del mod">
          <ac:chgData name="Sergey Dobrovolsky" userId="73d305bacc4c2cf3" providerId="LiveId" clId="{F1E332F3-B4A5-5145-A008-00F13170F94B}" dt="2022-04-02T18:58:52.636" v="888" actId="478"/>
          <ac:spMkLst>
            <pc:docMk/>
            <pc:sldMk cId="2249374919" sldId="263"/>
            <ac:spMk id="47" creationId="{1548F58C-C130-CE4C-BB32-7555154B6290}"/>
          </ac:spMkLst>
        </pc:spChg>
        <pc:grpChg chg="add mod">
          <ac:chgData name="Sergey Dobrovolsky" userId="73d305bacc4c2cf3" providerId="LiveId" clId="{F1E332F3-B4A5-5145-A008-00F13170F94B}" dt="2022-04-02T18:30:58.980" v="705" actId="1076"/>
          <ac:grpSpMkLst>
            <pc:docMk/>
            <pc:sldMk cId="2249374919" sldId="263"/>
            <ac:grpSpMk id="6" creationId="{AEB51C92-BF65-9841-B9B0-5C98952F03E7}"/>
          </ac:grpSpMkLst>
        </pc:grpChg>
        <pc:grpChg chg="add del mod topLvl">
          <ac:chgData name="Sergey Dobrovolsky" userId="73d305bacc4c2cf3" providerId="LiveId" clId="{F1E332F3-B4A5-5145-A008-00F13170F94B}" dt="2022-03-20T20:04:42.778" v="144" actId="165"/>
          <ac:grpSpMkLst>
            <pc:docMk/>
            <pc:sldMk cId="2249374919" sldId="263"/>
            <ac:grpSpMk id="14" creationId="{FC365A15-C41B-F348-AABB-CDD904F3D0A9}"/>
          </ac:grpSpMkLst>
        </pc:grpChg>
        <pc:grpChg chg="add del mod">
          <ac:chgData name="Sergey Dobrovolsky" userId="73d305bacc4c2cf3" providerId="LiveId" clId="{F1E332F3-B4A5-5145-A008-00F13170F94B}" dt="2022-03-20T20:04:22.929" v="141" actId="165"/>
          <ac:grpSpMkLst>
            <pc:docMk/>
            <pc:sldMk cId="2249374919" sldId="263"/>
            <ac:grpSpMk id="18" creationId="{8E2E1A04-62A6-DE49-BE73-ED2969ED9013}"/>
          </ac:grpSpMkLst>
        </pc:grpChg>
        <pc:grpChg chg="add">
          <ac:chgData name="Sergey Dobrovolsky" userId="73d305bacc4c2cf3" providerId="LiveId" clId="{F1E332F3-B4A5-5145-A008-00F13170F94B}" dt="2022-03-20T20:01:02.385" v="100" actId="164"/>
          <ac:grpSpMkLst>
            <pc:docMk/>
            <pc:sldMk cId="2249374919" sldId="263"/>
            <ac:grpSpMk id="23" creationId="{894EE570-86B6-9D4D-9E9D-D991F55607C2}"/>
          </ac:grpSpMkLst>
        </pc:grpChg>
        <pc:grpChg chg="add mod">
          <ac:chgData name="Sergey Dobrovolsky" userId="73d305bacc4c2cf3" providerId="LiveId" clId="{F1E332F3-B4A5-5145-A008-00F13170F94B}" dt="2022-03-20T20:01:14.437" v="103" actId="1076"/>
          <ac:grpSpMkLst>
            <pc:docMk/>
            <pc:sldMk cId="2249374919" sldId="263"/>
            <ac:grpSpMk id="24" creationId="{4333BE75-7CE8-B547-A537-0D11AAE5631A}"/>
          </ac:grpSpMkLst>
        </pc:grpChg>
        <pc:grpChg chg="add mod">
          <ac:chgData name="Sergey Dobrovolsky" userId="73d305bacc4c2cf3" providerId="LiveId" clId="{F1E332F3-B4A5-5145-A008-00F13170F94B}" dt="2022-03-20T20:02:28.445" v="108" actId="1076"/>
          <ac:grpSpMkLst>
            <pc:docMk/>
            <pc:sldMk cId="2249374919" sldId="263"/>
            <ac:grpSpMk id="25" creationId="{21B83756-DDF0-F24E-AC4A-E11C5DAC6E76}"/>
          </ac:grpSpMkLst>
        </pc:grpChg>
        <pc:grpChg chg="add mod">
          <ac:chgData name="Sergey Dobrovolsky" userId="73d305bacc4c2cf3" providerId="LiveId" clId="{F1E332F3-B4A5-5145-A008-00F13170F94B}" dt="2022-04-02T18:53:26.097" v="749" actId="1076"/>
          <ac:grpSpMkLst>
            <pc:docMk/>
            <pc:sldMk cId="2249374919" sldId="263"/>
            <ac:grpSpMk id="28" creationId="{7B45AFC2-6ADA-E94B-BFE6-75FA3B1632EF}"/>
          </ac:grpSpMkLst>
        </pc:grpChg>
        <pc:grpChg chg="add del">
          <ac:chgData name="Sergey Dobrovolsky" userId="73d305bacc4c2cf3" providerId="LiveId" clId="{F1E332F3-B4A5-5145-A008-00F13170F94B}" dt="2022-03-20T20:04:37.847" v="143" actId="165"/>
          <ac:grpSpMkLst>
            <pc:docMk/>
            <pc:sldMk cId="2249374919" sldId="263"/>
            <ac:grpSpMk id="29" creationId="{0A55A2C0-7F07-7642-89A1-36F287D44658}"/>
          </ac:grpSpMkLst>
        </pc:grpChg>
        <pc:grpChg chg="add del mod">
          <ac:chgData name="Sergey Dobrovolsky" userId="73d305bacc4c2cf3" providerId="LiveId" clId="{F1E332F3-B4A5-5145-A008-00F13170F94B}" dt="2022-04-02T18:53:04.377" v="742" actId="478"/>
          <ac:grpSpMkLst>
            <pc:docMk/>
            <pc:sldMk cId="2249374919" sldId="263"/>
            <ac:grpSpMk id="30" creationId="{50D65A06-B80D-BB49-AE4A-491BE5F7F831}"/>
          </ac:grpSpMkLst>
        </pc:grpChg>
        <pc:grpChg chg="add del mod">
          <ac:chgData name="Sergey Dobrovolsky" userId="73d305bacc4c2cf3" providerId="LiveId" clId="{F1E332F3-B4A5-5145-A008-00F13170F94B}" dt="2022-04-02T18:53:12.454" v="746" actId="478"/>
          <ac:grpSpMkLst>
            <pc:docMk/>
            <pc:sldMk cId="2249374919" sldId="263"/>
            <ac:grpSpMk id="31" creationId="{3D2765C9-66A6-A941-B1DD-5A25B72AF5F3}"/>
          </ac:grpSpMkLst>
        </pc:grpChg>
        <pc:grpChg chg="add del mod">
          <ac:chgData name="Sergey Dobrovolsky" userId="73d305bacc4c2cf3" providerId="LiveId" clId="{F1E332F3-B4A5-5145-A008-00F13170F94B}" dt="2022-04-02T18:53:10.041" v="744" actId="478"/>
          <ac:grpSpMkLst>
            <pc:docMk/>
            <pc:sldMk cId="2249374919" sldId="263"/>
            <ac:grpSpMk id="32" creationId="{5F03D91F-7AC4-DF41-AFEA-D327914D2374}"/>
          </ac:grpSpMkLst>
        </pc:grpChg>
        <pc:grpChg chg="add del">
          <ac:chgData name="Sergey Dobrovolsky" userId="73d305bacc4c2cf3" providerId="LiveId" clId="{F1E332F3-B4A5-5145-A008-00F13170F94B}" dt="2022-04-02T18:54:49.388" v="793" actId="165"/>
          <ac:grpSpMkLst>
            <pc:docMk/>
            <pc:sldMk cId="2249374919" sldId="263"/>
            <ac:grpSpMk id="36" creationId="{53C7EA10-CC36-0743-8B9C-9FFEBBD24F18}"/>
          </ac:grpSpMkLst>
        </pc:grpChg>
        <pc:grpChg chg="add mod">
          <ac:chgData name="Sergey Dobrovolsky" userId="73d305bacc4c2cf3" providerId="LiveId" clId="{F1E332F3-B4A5-5145-A008-00F13170F94B}" dt="2022-04-02T18:55:06.799" v="799" actId="1076"/>
          <ac:grpSpMkLst>
            <pc:docMk/>
            <pc:sldMk cId="2249374919" sldId="263"/>
            <ac:grpSpMk id="42" creationId="{3D072548-22C3-7944-BCD5-EC5DE6F1309F}"/>
          </ac:grpSpMkLst>
        </pc:grpChg>
        <pc:grpChg chg="add mod">
          <ac:chgData name="Sergey Dobrovolsky" userId="73d305bacc4c2cf3" providerId="LiveId" clId="{F1E332F3-B4A5-5145-A008-00F13170F94B}" dt="2022-04-02T18:55:09.913" v="800" actId="1076"/>
          <ac:grpSpMkLst>
            <pc:docMk/>
            <pc:sldMk cId="2249374919" sldId="263"/>
            <ac:grpSpMk id="43" creationId="{4F246B1A-3422-E343-B07F-03F09847A4A9}"/>
          </ac:grpSpMkLst>
        </pc:grpChg>
        <pc:grpChg chg="add">
          <ac:chgData name="Sergey Dobrovolsky" userId="73d305bacc4c2cf3" providerId="LiveId" clId="{F1E332F3-B4A5-5145-A008-00F13170F94B}" dt="2022-04-02T18:54:59.088" v="796" actId="164"/>
          <ac:grpSpMkLst>
            <pc:docMk/>
            <pc:sldMk cId="2249374919" sldId="263"/>
            <ac:grpSpMk id="44" creationId="{11695913-FEF0-C94C-AADA-5EB292C9B4B6}"/>
          </ac:grpSpMkLst>
        </pc:grp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3" creationId="{AA26F53A-937F-0445-BC74-2A080CDA105D}"/>
          </ac:picMkLst>
        </pc:picChg>
        <pc:picChg chg="add mod">
          <ac:chgData name="Sergey Dobrovolsky" userId="73d305bacc4c2cf3" providerId="LiveId" clId="{F1E332F3-B4A5-5145-A008-00F13170F94B}" dt="2022-03-27T21:03:43.514" v="168" actId="1076"/>
          <ac:picMkLst>
            <pc:docMk/>
            <pc:sldMk cId="2249374919" sldId="263"/>
            <ac:picMk id="3" creationId="{BC072A0E-CFC7-9640-87B0-2D6406C2D715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4" creationId="{430E956D-B100-6140-9F29-3EE079F0732E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5" creationId="{5046F3FA-05CB-354C-8E68-5EF7518CFB8E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7" creationId="{4006BA95-17B4-8A4A-8C97-12CCFCF46B84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8" creationId="{C851647D-11BE-F84F-9A63-6087F6072109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9" creationId="{2153270F-12A3-3748-9991-EA64738A4177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1" creationId="{03D9378B-E364-BA4E-A665-21007B0CD3B1}"/>
          </ac:picMkLst>
        </pc:picChg>
        <pc:picChg chg="add del mod">
          <ac:chgData name="Sergey Dobrovolsky" userId="73d305bacc4c2cf3" providerId="LiveId" clId="{F1E332F3-B4A5-5145-A008-00F13170F94B}" dt="2022-04-02T18:46:54.890" v="732" actId="478"/>
          <ac:picMkLst>
            <pc:docMk/>
            <pc:sldMk cId="2249374919" sldId="263"/>
            <ac:picMk id="12" creationId="{ECC491DE-14C6-2D44-A961-8DB625AC5237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3" creationId="{5CCB191F-5552-1845-805E-F3C2D618E690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8" creationId="{969F8CB0-6E78-3246-83F3-3A02E6062E10}"/>
          </ac:picMkLst>
        </pc:picChg>
      </pc:sldChg>
      <pc:sldChg chg="addSp delSp modSp new mod">
        <pc:chgData name="Sergey Dobrovolsky" userId="73d305bacc4c2cf3" providerId="LiveId" clId="{F1E332F3-B4A5-5145-A008-00F13170F94B}" dt="2022-03-28T17:02:54.525" v="520" actId="20577"/>
        <pc:sldMkLst>
          <pc:docMk/>
          <pc:sldMk cId="3687687539" sldId="264"/>
        </pc:sldMkLst>
        <pc:spChg chg="add mod">
          <ac:chgData name="Sergey Dobrovolsky" userId="73d305bacc4c2cf3" providerId="LiveId" clId="{F1E332F3-B4A5-5145-A008-00F13170F94B}" dt="2022-03-28T16:56:10.994" v="430" actId="1076"/>
          <ac:spMkLst>
            <pc:docMk/>
            <pc:sldMk cId="3687687539" sldId="264"/>
            <ac:spMk id="10" creationId="{35C68FF5-51A0-1A4C-AA05-BCA77AA7D312}"/>
          </ac:spMkLst>
        </pc:spChg>
        <pc:spChg chg="add del mod">
          <ac:chgData name="Sergey Dobrovolsky" userId="73d305bacc4c2cf3" providerId="LiveId" clId="{F1E332F3-B4A5-5145-A008-00F13170F94B}" dt="2022-03-28T16:56:47.414" v="443" actId="478"/>
          <ac:spMkLst>
            <pc:docMk/>
            <pc:sldMk cId="3687687539" sldId="264"/>
            <ac:spMk id="11" creationId="{BADC6B20-9A01-F249-8BA9-50A29C7077CD}"/>
          </ac:spMkLst>
        </pc:spChg>
        <pc:spChg chg="add mod">
          <ac:chgData name="Sergey Dobrovolsky" userId="73d305bacc4c2cf3" providerId="LiveId" clId="{F1E332F3-B4A5-5145-A008-00F13170F94B}" dt="2022-03-28T16:56:34.331" v="438" actId="20577"/>
          <ac:spMkLst>
            <pc:docMk/>
            <pc:sldMk cId="3687687539" sldId="264"/>
            <ac:spMk id="12" creationId="{62CA5327-52E7-AE4B-8A3C-AFDB1C39EB04}"/>
          </ac:spMkLst>
        </pc:spChg>
        <pc:spChg chg="add mod">
          <ac:chgData name="Sergey Dobrovolsky" userId="73d305bacc4c2cf3" providerId="LiveId" clId="{F1E332F3-B4A5-5145-A008-00F13170F94B}" dt="2022-03-28T16:56:36.516" v="440" actId="20577"/>
          <ac:spMkLst>
            <pc:docMk/>
            <pc:sldMk cId="3687687539" sldId="264"/>
            <ac:spMk id="13" creationId="{E47A5E73-F5D8-714E-946D-CDEA7AF0AAE9}"/>
          </ac:spMkLst>
        </pc:spChg>
        <pc:spChg chg="add mod">
          <ac:chgData name="Sergey Dobrovolsky" userId="73d305bacc4c2cf3" providerId="LiveId" clId="{F1E332F3-B4A5-5145-A008-00F13170F94B}" dt="2022-03-28T16:56:38.298" v="442" actId="20577"/>
          <ac:spMkLst>
            <pc:docMk/>
            <pc:sldMk cId="3687687539" sldId="264"/>
            <ac:spMk id="14" creationId="{A3E6ABD3-552A-DF4B-9D7A-AE9E9F97AFEB}"/>
          </ac:spMkLst>
        </pc:spChg>
        <pc:spChg chg="add mod">
          <ac:chgData name="Sergey Dobrovolsky" userId="73d305bacc4c2cf3" providerId="LiveId" clId="{F1E332F3-B4A5-5145-A008-00F13170F94B}" dt="2022-03-28T17:00:57.942" v="495" actId="20577"/>
          <ac:spMkLst>
            <pc:docMk/>
            <pc:sldMk cId="3687687539" sldId="264"/>
            <ac:spMk id="15" creationId="{68EECC37-D886-2D49-80E1-AFCC7AF197E2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6" creationId="{5C599A34-5B44-A443-B5A1-E4A382760BCB}"/>
          </ac:spMkLst>
        </pc:spChg>
        <pc:spChg chg="add mod">
          <ac:chgData name="Sergey Dobrovolsky" userId="73d305bacc4c2cf3" providerId="LiveId" clId="{F1E332F3-B4A5-5145-A008-00F13170F94B}" dt="2022-03-28T17:00:42.040" v="486" actId="20577"/>
          <ac:spMkLst>
            <pc:docMk/>
            <pc:sldMk cId="3687687539" sldId="264"/>
            <ac:spMk id="17" creationId="{6C781A23-425F-3C48-B328-54619B948643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8" creationId="{5E4713CD-3C01-DA41-AD11-7A122DFADA73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9" creationId="{FD64CD5D-B71F-2448-AA64-C5AAF9CEAED9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0" creationId="{AA3B26EB-3C70-DD44-99B4-61635BAFB45F}"/>
          </ac:spMkLst>
        </pc:spChg>
        <pc:spChg chg="add del mod">
          <ac:chgData name="Sergey Dobrovolsky" userId="73d305bacc4c2cf3" providerId="LiveId" clId="{F1E332F3-B4A5-5145-A008-00F13170F94B}" dt="2022-03-28T16:58:39.892" v="469" actId="478"/>
          <ac:spMkLst>
            <pc:docMk/>
            <pc:sldMk cId="3687687539" sldId="264"/>
            <ac:spMk id="21" creationId="{BE8E57C9-8FCA-1E4C-9817-A4E65798F7A8}"/>
          </ac:spMkLst>
        </pc:spChg>
        <pc:spChg chg="add mod">
          <ac:chgData name="Sergey Dobrovolsky" userId="73d305bacc4c2cf3" providerId="LiveId" clId="{F1E332F3-B4A5-5145-A008-00F13170F94B}" dt="2022-03-28T17:01:02.234" v="496" actId="20577"/>
          <ac:spMkLst>
            <pc:docMk/>
            <pc:sldMk cId="3687687539" sldId="264"/>
            <ac:spMk id="22" creationId="{614FA1AF-A3AC-DE44-8629-A108B6317BCE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3" creationId="{BDB50DF3-A9B7-7E44-9D64-B1DA440C73F6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4" creationId="{71225903-164A-904C-8DD9-757AD803D529}"/>
          </ac:spMkLst>
        </pc:spChg>
        <pc:spChg chg="add del mod">
          <ac:chgData name="Sergey Dobrovolsky" userId="73d305bacc4c2cf3" providerId="LiveId" clId="{F1E332F3-B4A5-5145-A008-00F13170F94B}" dt="2022-03-28T16:59:56.478" v="480" actId="478"/>
          <ac:spMkLst>
            <pc:docMk/>
            <pc:sldMk cId="3687687539" sldId="264"/>
            <ac:spMk id="25" creationId="{63260C3F-FB5E-E440-9642-66CD4F34CC55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6" creationId="{942B98EF-FB16-8F4F-9DC9-C260BC0E194C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7" creationId="{EE83C284-4541-9F47-ACD4-20F0C99443C4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8" creationId="{65595BA7-471F-F04B-8C1A-85DD6F9C6056}"/>
          </ac:spMkLst>
        </pc:spChg>
        <pc:spChg chg="add mod">
          <ac:chgData name="Sergey Dobrovolsky" userId="73d305bacc4c2cf3" providerId="LiveId" clId="{F1E332F3-B4A5-5145-A008-00F13170F94B}" dt="2022-03-28T17:02:37.185" v="506" actId="20577"/>
          <ac:spMkLst>
            <pc:docMk/>
            <pc:sldMk cId="3687687539" sldId="264"/>
            <ac:spMk id="29" creationId="{ACA4F0D9-0015-0947-9C9D-8FB979E0978F}"/>
          </ac:spMkLst>
        </pc:spChg>
        <pc:spChg chg="add mod">
          <ac:chgData name="Sergey Dobrovolsky" userId="73d305bacc4c2cf3" providerId="LiveId" clId="{F1E332F3-B4A5-5145-A008-00F13170F94B}" dt="2022-03-28T17:02:33.726" v="504" actId="20577"/>
          <ac:spMkLst>
            <pc:docMk/>
            <pc:sldMk cId="3687687539" sldId="264"/>
            <ac:spMk id="30" creationId="{FBE57DCB-2FC2-E548-978F-52F90920FBD0}"/>
          </ac:spMkLst>
        </pc:spChg>
        <pc:spChg chg="add mod">
          <ac:chgData name="Sergey Dobrovolsky" userId="73d305bacc4c2cf3" providerId="LiveId" clId="{F1E332F3-B4A5-5145-A008-00F13170F94B}" dt="2022-03-28T17:02:39.172" v="508" actId="20577"/>
          <ac:spMkLst>
            <pc:docMk/>
            <pc:sldMk cId="3687687539" sldId="264"/>
            <ac:spMk id="31" creationId="{57B02150-B8F9-5D42-9A23-9C9924C65D46}"/>
          </ac:spMkLst>
        </pc:spChg>
        <pc:spChg chg="add mod">
          <ac:chgData name="Sergey Dobrovolsky" userId="73d305bacc4c2cf3" providerId="LiveId" clId="{F1E332F3-B4A5-5145-A008-00F13170F94B}" dt="2022-03-28T17:02:52.005" v="518" actId="20577"/>
          <ac:spMkLst>
            <pc:docMk/>
            <pc:sldMk cId="3687687539" sldId="264"/>
            <ac:spMk id="32" creationId="{558BFF1D-7A42-7F44-9DE0-4B9996B9E5D0}"/>
          </ac:spMkLst>
        </pc:spChg>
        <pc:spChg chg="add mod">
          <ac:chgData name="Sergey Dobrovolsky" userId="73d305bacc4c2cf3" providerId="LiveId" clId="{F1E332F3-B4A5-5145-A008-00F13170F94B}" dt="2022-03-28T17:02:47.663" v="516" actId="20577"/>
          <ac:spMkLst>
            <pc:docMk/>
            <pc:sldMk cId="3687687539" sldId="264"/>
            <ac:spMk id="33" creationId="{35F95CB0-F8FC-8445-8332-36F667044B19}"/>
          </ac:spMkLst>
        </pc:spChg>
        <pc:spChg chg="add mod">
          <ac:chgData name="Sergey Dobrovolsky" userId="73d305bacc4c2cf3" providerId="LiveId" clId="{F1E332F3-B4A5-5145-A008-00F13170F94B}" dt="2022-03-28T17:02:54.525" v="520" actId="20577"/>
          <ac:spMkLst>
            <pc:docMk/>
            <pc:sldMk cId="3687687539" sldId="264"/>
            <ac:spMk id="34" creationId="{3893197B-8DFC-CE4D-8609-F2922FE4D96E}"/>
          </ac:spMkLst>
        </pc:spChg>
        <pc:picChg chg="add mod">
          <ac:chgData name="Sergey Dobrovolsky" userId="73d305bacc4c2cf3" providerId="LiveId" clId="{F1E332F3-B4A5-5145-A008-00F13170F94B}" dt="2022-03-28T15:34:49.460" v="394" actId="1076"/>
          <ac:picMkLst>
            <pc:docMk/>
            <pc:sldMk cId="3687687539" sldId="264"/>
            <ac:picMk id="3" creationId="{D6A074EB-71BC-C049-8191-2DA50E030CC4}"/>
          </ac:picMkLst>
        </pc:picChg>
        <pc:picChg chg="add mod">
          <ac:chgData name="Sergey Dobrovolsky" userId="73d305bacc4c2cf3" providerId="LiveId" clId="{F1E332F3-B4A5-5145-A008-00F13170F94B}" dt="2022-03-28T16:59:46.236" v="474" actId="1076"/>
          <ac:picMkLst>
            <pc:docMk/>
            <pc:sldMk cId="3687687539" sldId="264"/>
            <ac:picMk id="5" creationId="{4D91E72C-D472-7A4A-9D5F-0940C22E276B}"/>
          </ac:picMkLst>
        </pc:picChg>
        <pc:picChg chg="add mod">
          <ac:chgData name="Sergey Dobrovolsky" userId="73d305bacc4c2cf3" providerId="LiveId" clId="{F1E332F3-B4A5-5145-A008-00F13170F94B}" dt="2022-03-28T15:35:00.199" v="398" actId="1076"/>
          <ac:picMkLst>
            <pc:docMk/>
            <pc:sldMk cId="3687687539" sldId="264"/>
            <ac:picMk id="7" creationId="{1BA92F27-CB4C-A14E-996D-32A0F1D7AF24}"/>
          </ac:picMkLst>
        </pc:picChg>
        <pc:picChg chg="add mod">
          <ac:chgData name="Sergey Dobrovolsky" userId="73d305bacc4c2cf3" providerId="LiveId" clId="{F1E332F3-B4A5-5145-A008-00F13170F94B}" dt="2022-03-28T15:35:02.518" v="400" actId="1076"/>
          <ac:picMkLst>
            <pc:docMk/>
            <pc:sldMk cId="3687687539" sldId="264"/>
            <ac:picMk id="9" creationId="{80462BE3-E2C1-E143-9EA1-644AD1A411E6}"/>
          </ac:picMkLst>
        </pc:picChg>
      </pc:sldChg>
      <pc:sldChg chg="addSp delSp modSp new mod">
        <pc:chgData name="Sergey Dobrovolsky" userId="73d305bacc4c2cf3" providerId="LiveId" clId="{F1E332F3-B4A5-5145-A008-00F13170F94B}" dt="2022-03-28T21:10:00.471" v="704"/>
        <pc:sldMkLst>
          <pc:docMk/>
          <pc:sldMk cId="405234128" sldId="265"/>
        </pc:sldMkLst>
        <pc:spChg chg="add mod">
          <ac:chgData name="Sergey Dobrovolsky" userId="73d305bacc4c2cf3" providerId="LiveId" clId="{F1E332F3-B4A5-5145-A008-00F13170F94B}" dt="2022-03-28T21:04:16.773" v="570" actId="1076"/>
          <ac:spMkLst>
            <pc:docMk/>
            <pc:sldMk cId="405234128" sldId="265"/>
            <ac:spMk id="3" creationId="{033A1E6C-D584-EF4D-89C1-68A9E72A1477}"/>
          </ac:spMkLst>
        </pc:spChg>
        <pc:spChg chg="add mod">
          <ac:chgData name="Sergey Dobrovolsky" userId="73d305bacc4c2cf3" providerId="LiveId" clId="{F1E332F3-B4A5-5145-A008-00F13170F94B}" dt="2022-03-28T21:05:25.736" v="603" actId="1076"/>
          <ac:spMkLst>
            <pc:docMk/>
            <pc:sldMk cId="405234128" sldId="265"/>
            <ac:spMk id="4" creationId="{E9B94977-8803-C54A-80AF-0A61CCB4624A}"/>
          </ac:spMkLst>
        </pc:spChg>
        <pc:spChg chg="add mod">
          <ac:chgData name="Sergey Dobrovolsky" userId="73d305bacc4c2cf3" providerId="LiveId" clId="{F1E332F3-B4A5-5145-A008-00F13170F94B}" dt="2022-03-28T21:05:40.670" v="622" actId="1076"/>
          <ac:spMkLst>
            <pc:docMk/>
            <pc:sldMk cId="405234128" sldId="265"/>
            <ac:spMk id="5" creationId="{81F7E34A-D38A-AE41-8127-2F06955CFC63}"/>
          </ac:spMkLst>
        </pc:spChg>
        <pc:spChg chg="add mod">
          <ac:chgData name="Sergey Dobrovolsky" userId="73d305bacc4c2cf3" providerId="LiveId" clId="{F1E332F3-B4A5-5145-A008-00F13170F94B}" dt="2022-03-28T21:07:07.662" v="671" actId="1076"/>
          <ac:spMkLst>
            <pc:docMk/>
            <pc:sldMk cId="405234128" sldId="265"/>
            <ac:spMk id="6" creationId="{E534F182-1F2B-BD46-A546-85D2BBC8C428}"/>
          </ac:spMkLst>
        </pc:spChg>
        <pc:spChg chg="add mod">
          <ac:chgData name="Sergey Dobrovolsky" userId="73d305bacc4c2cf3" providerId="LiveId" clId="{F1E332F3-B4A5-5145-A008-00F13170F94B}" dt="2022-03-28T21:07:00.347" v="669" actId="1076"/>
          <ac:spMkLst>
            <pc:docMk/>
            <pc:sldMk cId="405234128" sldId="265"/>
            <ac:spMk id="7" creationId="{78AAC121-39BE-7342-8F2F-B02CC18AEF31}"/>
          </ac:spMkLst>
        </pc:spChg>
        <pc:spChg chg="add mod">
          <ac:chgData name="Sergey Dobrovolsky" userId="73d305bacc4c2cf3" providerId="LiveId" clId="{F1E332F3-B4A5-5145-A008-00F13170F94B}" dt="2022-03-28T21:06:53.173" v="667" actId="1076"/>
          <ac:spMkLst>
            <pc:docMk/>
            <pc:sldMk cId="405234128" sldId="265"/>
            <ac:spMk id="8" creationId="{83347F97-B009-024C-B442-517144DED2CA}"/>
          </ac:spMkLst>
        </pc:spChg>
        <pc:spChg chg="add mod">
          <ac:chgData name="Sergey Dobrovolsky" userId="73d305bacc4c2cf3" providerId="LiveId" clId="{F1E332F3-B4A5-5145-A008-00F13170F94B}" dt="2022-03-28T21:07:04.321" v="670" actId="1076"/>
          <ac:spMkLst>
            <pc:docMk/>
            <pc:sldMk cId="405234128" sldId="265"/>
            <ac:spMk id="9" creationId="{A77FFDC6-C429-B642-AA01-FEE2FA29735A}"/>
          </ac:spMkLst>
        </pc:spChg>
        <pc:spChg chg="add del mod">
          <ac:chgData name="Sergey Dobrovolsky" userId="73d305bacc4c2cf3" providerId="LiveId" clId="{F1E332F3-B4A5-5145-A008-00F13170F94B}" dt="2022-03-28T21:08:17.568" v="685" actId="478"/>
          <ac:spMkLst>
            <pc:docMk/>
            <pc:sldMk cId="405234128" sldId="265"/>
            <ac:spMk id="10" creationId="{9C7F922D-99D5-2C41-891D-78ED91593F98}"/>
          </ac:spMkLst>
        </pc:spChg>
        <pc:spChg chg="add del mod">
          <ac:chgData name="Sergey Dobrovolsky" userId="73d305bacc4c2cf3" providerId="LiveId" clId="{F1E332F3-B4A5-5145-A008-00F13170F94B}" dt="2022-03-28T21:08:15.849" v="684" actId="478"/>
          <ac:spMkLst>
            <pc:docMk/>
            <pc:sldMk cId="405234128" sldId="265"/>
            <ac:spMk id="11" creationId="{2BD9D5E8-7000-2744-86E3-2397F7C7A50C}"/>
          </ac:spMkLst>
        </pc:spChg>
        <pc:spChg chg="add del mod">
          <ac:chgData name="Sergey Dobrovolsky" userId="73d305bacc4c2cf3" providerId="LiveId" clId="{F1E332F3-B4A5-5145-A008-00F13170F94B}" dt="2022-03-28T21:10:00.471" v="704"/>
          <ac:spMkLst>
            <pc:docMk/>
            <pc:sldMk cId="405234128" sldId="265"/>
            <ac:spMk id="24" creationId="{5DF08480-235B-6A47-8E63-704718EBB2CF}"/>
          </ac:spMkLst>
        </pc:spChg>
        <pc:picChg chg="add mod">
          <ac:chgData name="Sergey Dobrovolsky" userId="73d305bacc4c2cf3" providerId="LiveId" clId="{F1E332F3-B4A5-5145-A008-00F13170F94B}" dt="2022-03-28T21:02:50.734" v="524" actId="1076"/>
          <ac:picMkLst>
            <pc:docMk/>
            <pc:sldMk cId="405234128" sldId="265"/>
            <ac:picMk id="2" creationId="{F3ABE701-145C-4740-9E0D-8301954A3DC5}"/>
          </ac:picMkLst>
        </pc:picChg>
        <pc:picChg chg="add mod">
          <ac:chgData name="Sergey Dobrovolsky" userId="73d305bacc4c2cf3" providerId="LiveId" clId="{F1E332F3-B4A5-5145-A008-00F13170F94B}" dt="2022-03-28T21:08:50.845" v="688" actId="1076"/>
          <ac:picMkLst>
            <pc:docMk/>
            <pc:sldMk cId="405234128" sldId="265"/>
            <ac:picMk id="12" creationId="{267B3079-263B-B947-94D1-27D385F71A1F}"/>
          </ac:picMkLst>
        </pc:picChg>
        <pc:picChg chg="add mod">
          <ac:chgData name="Sergey Dobrovolsky" userId="73d305bacc4c2cf3" providerId="LiveId" clId="{F1E332F3-B4A5-5145-A008-00F13170F94B}" dt="2022-03-28T21:08:54.796" v="690" actId="1076"/>
          <ac:picMkLst>
            <pc:docMk/>
            <pc:sldMk cId="405234128" sldId="265"/>
            <ac:picMk id="13" creationId="{7DBD8A1D-94F2-8844-B370-F9904255FE95}"/>
          </ac:picMkLst>
        </pc:picChg>
        <pc:picChg chg="add mod">
          <ac:chgData name="Sergey Dobrovolsky" userId="73d305bacc4c2cf3" providerId="LiveId" clId="{F1E332F3-B4A5-5145-A008-00F13170F94B}" dt="2022-03-28T21:08:58.526" v="692" actId="1076"/>
          <ac:picMkLst>
            <pc:docMk/>
            <pc:sldMk cId="405234128" sldId="265"/>
            <ac:picMk id="14" creationId="{CB48BEC6-ABF5-2A40-82B8-675998C2F180}"/>
          </ac:picMkLst>
        </pc:picChg>
        <pc:picChg chg="add mod">
          <ac:chgData name="Sergey Dobrovolsky" userId="73d305bacc4c2cf3" providerId="LiveId" clId="{F1E332F3-B4A5-5145-A008-00F13170F94B}" dt="2022-03-28T21:09:03.655" v="695" actId="1076"/>
          <ac:picMkLst>
            <pc:docMk/>
            <pc:sldMk cId="405234128" sldId="265"/>
            <ac:picMk id="15" creationId="{4A01321B-B7E2-B940-80F4-25B3577B5F75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6" creationId="{2F26D389-2D56-924C-9BC5-0D476F6BD583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7" creationId="{F0483184-4796-0640-8C7F-B3A49D52AD2E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8" creationId="{830B699A-0F95-7B4C-AA39-92485DD45AC7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9" creationId="{41CD468E-85E6-7243-AFAA-D765C707C1DE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0" creationId="{A87942B8-FC60-944A-B58C-2CA94D8DAB06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1" creationId="{4C490595-804F-7A45-86CC-745737C4D572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2" creationId="{4909E968-688B-BA47-9686-C3114FA7CF71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3" creationId="{01D9488F-A815-D843-8BE1-A2C5AE4FDCA7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5" creationId="{CD5E4172-7A6B-D446-925C-BDDDBD1E89A3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6" creationId="{6252FA48-3AC1-CD46-870E-A3FA060C14EB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7" creationId="{34AA2098-3061-1A43-A5C3-D3466DEDCD8E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8" creationId="{B5662968-59F7-6D42-9FAF-771CCEB9B608}"/>
          </ac:picMkLst>
        </pc:picChg>
      </pc:sldChg>
      <pc:sldChg chg="addSp delSp modSp new mod">
        <pc:chgData name="Sergey Dobrovolsky" userId="73d305bacc4c2cf3" providerId="LiveId" clId="{F1E332F3-B4A5-5145-A008-00F13170F94B}" dt="2022-04-02T21:33:44.902" v="937" actId="1076"/>
        <pc:sldMkLst>
          <pc:docMk/>
          <pc:sldMk cId="4167321356" sldId="266"/>
        </pc:sldMkLst>
        <pc:spChg chg="add del mod">
          <ac:chgData name="Sergey Dobrovolsky" userId="73d305bacc4c2cf3" providerId="LiveId" clId="{F1E332F3-B4A5-5145-A008-00F13170F94B}" dt="2022-04-02T21:32:29.658" v="913"/>
          <ac:spMkLst>
            <pc:docMk/>
            <pc:sldMk cId="4167321356" sldId="266"/>
            <ac:spMk id="6" creationId="{E00D9090-2BDB-9C42-93A3-CAE3ED98AC0A}"/>
          </ac:spMkLst>
        </pc:spChg>
        <pc:spChg chg="add mod">
          <ac:chgData name="Sergey Dobrovolsky" userId="73d305bacc4c2cf3" providerId="LiveId" clId="{F1E332F3-B4A5-5145-A008-00F13170F94B}" dt="2022-04-02T21:33:01.455" v="928" actId="1076"/>
          <ac:spMkLst>
            <pc:docMk/>
            <pc:sldMk cId="4167321356" sldId="266"/>
            <ac:spMk id="8" creationId="{A47EA79C-7178-E54B-939C-1B2363CE2E1A}"/>
          </ac:spMkLst>
        </pc:spChg>
        <pc:spChg chg="add mod">
          <ac:chgData name="Sergey Dobrovolsky" userId="73d305bacc4c2cf3" providerId="LiveId" clId="{F1E332F3-B4A5-5145-A008-00F13170F94B}" dt="2022-04-02T21:32:46.948" v="924" actId="1076"/>
          <ac:spMkLst>
            <pc:docMk/>
            <pc:sldMk cId="4167321356" sldId="266"/>
            <ac:spMk id="9" creationId="{B1799F9B-2BCA-6449-9D55-F222F0F64299}"/>
          </ac:spMkLst>
        </pc:spChg>
        <pc:spChg chg="add mod">
          <ac:chgData name="Sergey Dobrovolsky" userId="73d305bacc4c2cf3" providerId="LiveId" clId="{F1E332F3-B4A5-5145-A008-00F13170F94B}" dt="2022-04-02T21:32:55.600" v="927" actId="1076"/>
          <ac:spMkLst>
            <pc:docMk/>
            <pc:sldMk cId="4167321356" sldId="266"/>
            <ac:spMk id="10" creationId="{702655F9-3757-F142-B522-B871EF525D2E}"/>
          </ac:spMkLst>
        </pc:spChg>
        <pc:grpChg chg="add">
          <ac:chgData name="Sergey Dobrovolsky" userId="73d305bacc4c2cf3" providerId="LiveId" clId="{F1E332F3-B4A5-5145-A008-00F13170F94B}" dt="2022-04-02T21:33:08.124" v="929" actId="164"/>
          <ac:grpSpMkLst>
            <pc:docMk/>
            <pc:sldMk cId="4167321356" sldId="266"/>
            <ac:grpSpMk id="11" creationId="{A513BE96-1281-6742-8D9A-AAD2FCBC2A2A}"/>
          </ac:grpSpMkLst>
        </pc:grpChg>
        <pc:grpChg chg="add">
          <ac:chgData name="Sergey Dobrovolsky" userId="73d305bacc4c2cf3" providerId="LiveId" clId="{F1E332F3-B4A5-5145-A008-00F13170F94B}" dt="2022-04-02T21:33:10.839" v="930" actId="164"/>
          <ac:grpSpMkLst>
            <pc:docMk/>
            <pc:sldMk cId="4167321356" sldId="266"/>
            <ac:grpSpMk id="12" creationId="{B367FC41-B169-4242-9B2B-42EC689CCB57}"/>
          </ac:grpSpMkLst>
        </pc:grpChg>
        <pc:grpChg chg="add">
          <ac:chgData name="Sergey Dobrovolsky" userId="73d305bacc4c2cf3" providerId="LiveId" clId="{F1E332F3-B4A5-5145-A008-00F13170F94B}" dt="2022-04-02T21:33:13.314" v="931" actId="164"/>
          <ac:grpSpMkLst>
            <pc:docMk/>
            <pc:sldMk cId="4167321356" sldId="266"/>
            <ac:grpSpMk id="13" creationId="{D0366AF7-CA32-0146-9D44-0F133073F9DA}"/>
          </ac:grpSpMkLst>
        </pc:grpChg>
        <pc:grpChg chg="add mod">
          <ac:chgData name="Sergey Dobrovolsky" userId="73d305bacc4c2cf3" providerId="LiveId" clId="{F1E332F3-B4A5-5145-A008-00F13170F94B}" dt="2022-04-02T21:33:44.902" v="937" actId="1076"/>
          <ac:grpSpMkLst>
            <pc:docMk/>
            <pc:sldMk cId="4167321356" sldId="266"/>
            <ac:grpSpMk id="14" creationId="{7B295C65-5F6D-7246-AD22-032E8FC15718}"/>
          </ac:grpSpMkLst>
        </pc:grpChg>
        <pc:picChg chg="add del mod">
          <ac:chgData name="Sergey Dobrovolsky" userId="73d305bacc4c2cf3" providerId="LiveId" clId="{F1E332F3-B4A5-5145-A008-00F13170F94B}" dt="2022-04-02T21:30:51.395" v="894" actId="478"/>
          <ac:picMkLst>
            <pc:docMk/>
            <pc:sldMk cId="4167321356" sldId="266"/>
            <ac:picMk id="2" creationId="{A8353D0C-13EA-C44C-9C06-F3B4F3786DED}"/>
          </ac:picMkLst>
        </pc:picChg>
        <pc:picChg chg="add del">
          <ac:chgData name="Sergey Dobrovolsky" userId="73d305bacc4c2cf3" providerId="LiveId" clId="{F1E332F3-B4A5-5145-A008-00F13170F94B}" dt="2022-04-02T21:31:39.785" v="900" actId="478"/>
          <ac:picMkLst>
            <pc:docMk/>
            <pc:sldMk cId="4167321356" sldId="266"/>
            <ac:picMk id="3" creationId="{510F53E9-D46D-5E48-9506-6C9E1929761D}"/>
          </ac:picMkLst>
        </pc:picChg>
        <pc:picChg chg="add mod">
          <ac:chgData name="Sergey Dobrovolsky" userId="73d305bacc4c2cf3" providerId="LiveId" clId="{F1E332F3-B4A5-5145-A008-00F13170F94B}" dt="2022-04-02T21:32:20.185" v="909" actId="1076"/>
          <ac:picMkLst>
            <pc:docMk/>
            <pc:sldMk cId="4167321356" sldId="266"/>
            <ac:picMk id="4" creationId="{4E283104-5D4F-C645-811E-A9ABE7DB41F0}"/>
          </ac:picMkLst>
        </pc:picChg>
        <pc:picChg chg="add mod">
          <ac:chgData name="Sergey Dobrovolsky" userId="73d305bacc4c2cf3" providerId="LiveId" clId="{F1E332F3-B4A5-5145-A008-00F13170F94B}" dt="2022-04-02T21:32:26.417" v="911" actId="14100"/>
          <ac:picMkLst>
            <pc:docMk/>
            <pc:sldMk cId="4167321356" sldId="266"/>
            <ac:picMk id="5" creationId="{FC84FFD4-F762-C148-91D8-D9A5CD420F06}"/>
          </ac:picMkLst>
        </pc:picChg>
        <pc:picChg chg="add mod">
          <ac:chgData name="Sergey Dobrovolsky" userId="73d305bacc4c2cf3" providerId="LiveId" clId="{F1E332F3-B4A5-5145-A008-00F13170F94B}" dt="2022-04-02T21:32:13.582" v="906" actId="1076"/>
          <ac:picMkLst>
            <pc:docMk/>
            <pc:sldMk cId="4167321356" sldId="266"/>
            <ac:picMk id="7" creationId="{9FCB8400-9BA5-134E-A6B3-B7C2C43A653D}"/>
          </ac:picMkLst>
        </pc:picChg>
      </pc:sldChg>
    </pc:docChg>
  </pc:docChgLst>
  <pc:docChgLst>
    <pc:chgData name="Sergey Dobrovolsky" userId="73d305bacc4c2cf3" providerId="LiveId" clId="{BEC1BDDD-C469-2746-B8B5-9224938904D5}"/>
    <pc:docChg chg="undo custSel addSld modSld">
      <pc:chgData name="Sergey Dobrovolsky" userId="73d305bacc4c2cf3" providerId="LiveId" clId="{BEC1BDDD-C469-2746-B8B5-9224938904D5}" dt="2022-05-31T13:44:26.033" v="389" actId="14100"/>
      <pc:docMkLst>
        <pc:docMk/>
      </pc:docMkLst>
      <pc:sldChg chg="addSp delSp modSp new mod">
        <pc:chgData name="Sergey Dobrovolsky" userId="73d305bacc4c2cf3" providerId="LiveId" clId="{BEC1BDDD-C469-2746-B8B5-9224938904D5}" dt="2022-05-31T13:44:26.033" v="389" actId="14100"/>
        <pc:sldMkLst>
          <pc:docMk/>
          <pc:sldMk cId="2622572274" sldId="267"/>
        </pc:sldMkLst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2" creationId="{617F5978-F7C5-B871-ACB0-A147DB47342F}"/>
          </ac:spMkLst>
        </pc:spChg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3" creationId="{8300FBA9-1CD6-4D22-31B4-0D5370172FEC}"/>
          </ac:spMkLst>
        </pc:spChg>
        <pc:spChg chg="add mod">
          <ac:chgData name="Sergey Dobrovolsky" userId="73d305bacc4c2cf3" providerId="LiveId" clId="{BEC1BDDD-C469-2746-B8B5-9224938904D5}" dt="2022-05-30T15:05:29.456" v="18" actId="20577"/>
          <ac:spMkLst>
            <pc:docMk/>
            <pc:sldMk cId="2622572274" sldId="267"/>
            <ac:spMk id="4" creationId="{E1985ED3-79C7-125F-C83A-C09292A8C14C}"/>
          </ac:spMkLst>
        </pc:spChg>
        <pc:spChg chg="add mod">
          <ac:chgData name="Sergey Dobrovolsky" userId="73d305bacc4c2cf3" providerId="LiveId" clId="{BEC1BDDD-C469-2746-B8B5-9224938904D5}" dt="2022-05-30T15:05:38.640" v="27" actId="1076"/>
          <ac:spMkLst>
            <pc:docMk/>
            <pc:sldMk cId="2622572274" sldId="267"/>
            <ac:spMk id="5" creationId="{5BFF92D9-4575-791C-D9F9-455DEA103996}"/>
          </ac:spMkLst>
        </pc:spChg>
        <pc:spChg chg="add mod">
          <ac:chgData name="Sergey Dobrovolsky" userId="73d305bacc4c2cf3" providerId="LiveId" clId="{BEC1BDDD-C469-2746-B8B5-9224938904D5}" dt="2022-05-30T15:05:41.062" v="28" actId="1076"/>
          <ac:spMkLst>
            <pc:docMk/>
            <pc:sldMk cId="2622572274" sldId="267"/>
            <ac:spMk id="6" creationId="{CF309DD2-4947-C40F-700D-2052D8E7BBA3}"/>
          </ac:spMkLst>
        </pc:spChg>
        <pc:spChg chg="add mod">
          <ac:chgData name="Sergey Dobrovolsky" userId="73d305bacc4c2cf3" providerId="LiveId" clId="{BEC1BDDD-C469-2746-B8B5-9224938904D5}" dt="2022-05-30T15:07:48.842" v="63" actId="207"/>
          <ac:spMkLst>
            <pc:docMk/>
            <pc:sldMk cId="2622572274" sldId="267"/>
            <ac:spMk id="7" creationId="{455BB1E2-5412-B25F-AC98-BFE83A56BBDB}"/>
          </ac:spMkLst>
        </pc:spChg>
        <pc:spChg chg="add mod">
          <ac:chgData name="Sergey Dobrovolsky" userId="73d305bacc4c2cf3" providerId="LiveId" clId="{BEC1BDDD-C469-2746-B8B5-9224938904D5}" dt="2022-05-30T15:07:48.842" v="63" actId="207"/>
          <ac:spMkLst>
            <pc:docMk/>
            <pc:sldMk cId="2622572274" sldId="267"/>
            <ac:spMk id="8" creationId="{EFFDC0C2-E619-0443-542E-FF338B571FDC}"/>
          </ac:spMkLst>
        </pc:spChg>
        <pc:spChg chg="add mod">
          <ac:chgData name="Sergey Dobrovolsky" userId="73d305bacc4c2cf3" providerId="LiveId" clId="{BEC1BDDD-C469-2746-B8B5-9224938904D5}" dt="2022-05-30T15:07:48.842" v="63" actId="207"/>
          <ac:spMkLst>
            <pc:docMk/>
            <pc:sldMk cId="2622572274" sldId="267"/>
            <ac:spMk id="9" creationId="{EAF52443-160C-0F57-07A7-C8DC80B0A29E}"/>
          </ac:spMkLst>
        </pc:spChg>
        <pc:spChg chg="add mod">
          <ac:chgData name="Sergey Dobrovolsky" userId="73d305bacc4c2cf3" providerId="LiveId" clId="{BEC1BDDD-C469-2746-B8B5-9224938904D5}" dt="2022-05-30T15:07:48.842" v="63" actId="207"/>
          <ac:spMkLst>
            <pc:docMk/>
            <pc:sldMk cId="2622572274" sldId="267"/>
            <ac:spMk id="10" creationId="{B115A5BC-A03C-A233-E9E2-6DCB494AC902}"/>
          </ac:spMkLst>
        </pc:spChg>
        <pc:spChg chg="add mod">
          <ac:chgData name="Sergey Dobrovolsky" userId="73d305bacc4c2cf3" providerId="LiveId" clId="{BEC1BDDD-C469-2746-B8B5-9224938904D5}" dt="2022-05-30T15:07:19.631" v="55" actId="1076"/>
          <ac:spMkLst>
            <pc:docMk/>
            <pc:sldMk cId="2622572274" sldId="267"/>
            <ac:spMk id="11" creationId="{E924DE7E-C95D-C335-187C-188B54899BDF}"/>
          </ac:spMkLst>
        </pc:spChg>
        <pc:spChg chg="add mod">
          <ac:chgData name="Sergey Dobrovolsky" userId="73d305bacc4c2cf3" providerId="LiveId" clId="{BEC1BDDD-C469-2746-B8B5-9224938904D5}" dt="2022-05-30T15:07:23.352" v="58" actId="1076"/>
          <ac:spMkLst>
            <pc:docMk/>
            <pc:sldMk cId="2622572274" sldId="267"/>
            <ac:spMk id="12" creationId="{95DD31DF-9B92-7CFF-043E-98677E34477D}"/>
          </ac:spMkLst>
        </pc:spChg>
        <pc:spChg chg="add mod">
          <ac:chgData name="Sergey Dobrovolsky" userId="73d305bacc4c2cf3" providerId="LiveId" clId="{BEC1BDDD-C469-2746-B8B5-9224938904D5}" dt="2022-05-30T15:07:35.640" v="61" actId="1076"/>
          <ac:spMkLst>
            <pc:docMk/>
            <pc:sldMk cId="2622572274" sldId="267"/>
            <ac:spMk id="13" creationId="{9C07CAFB-E3B7-C2DD-57AB-DE1C258C8232}"/>
          </ac:spMkLst>
        </pc:spChg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14" creationId="{B1553E2C-58A3-CA85-243E-7BD010C4E611}"/>
          </ac:spMkLst>
        </pc:spChg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15" creationId="{9E8CA692-C08E-68D4-278D-598D7A53F5C2}"/>
          </ac:spMkLst>
        </pc:spChg>
        <pc:spChg chg="add del mod">
          <ac:chgData name="Sergey Dobrovolsky" userId="73d305bacc4c2cf3" providerId="LiveId" clId="{BEC1BDDD-C469-2746-B8B5-9224938904D5}" dt="2022-05-30T15:10:20.058" v="108" actId="478"/>
          <ac:spMkLst>
            <pc:docMk/>
            <pc:sldMk cId="2622572274" sldId="267"/>
            <ac:spMk id="16" creationId="{F319C255-6431-7C1D-038F-DCEC5EFFC3A5}"/>
          </ac:spMkLst>
        </pc:spChg>
        <pc:spChg chg="add del mod">
          <ac:chgData name="Sergey Dobrovolsky" userId="73d305bacc4c2cf3" providerId="LiveId" clId="{BEC1BDDD-C469-2746-B8B5-9224938904D5}" dt="2022-05-30T15:10:20.387" v="109" actId="478"/>
          <ac:spMkLst>
            <pc:docMk/>
            <pc:sldMk cId="2622572274" sldId="267"/>
            <ac:spMk id="17" creationId="{01B599C3-066A-B82B-52C7-E3C66A81E9C9}"/>
          </ac:spMkLst>
        </pc:spChg>
        <pc:spChg chg="add del mod">
          <ac:chgData name="Sergey Dobrovolsky" userId="73d305bacc4c2cf3" providerId="LiveId" clId="{BEC1BDDD-C469-2746-B8B5-9224938904D5}" dt="2022-05-30T15:10:32.146" v="113" actId="767"/>
          <ac:spMkLst>
            <pc:docMk/>
            <pc:sldMk cId="2622572274" sldId="267"/>
            <ac:spMk id="18" creationId="{ED9C2D1D-C06F-23CC-75F8-E58070C06678}"/>
          </ac:spMkLst>
        </pc:spChg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19" creationId="{FDA0755E-619C-3186-BD60-9F79FF8ECA47}"/>
          </ac:spMkLst>
        </pc:spChg>
        <pc:spChg chg="add mod">
          <ac:chgData name="Sergey Dobrovolsky" userId="73d305bacc4c2cf3" providerId="LiveId" clId="{BEC1BDDD-C469-2746-B8B5-9224938904D5}" dt="2022-05-30T15:11:28.342" v="126" actId="1076"/>
          <ac:spMkLst>
            <pc:docMk/>
            <pc:sldMk cId="2622572274" sldId="267"/>
            <ac:spMk id="20" creationId="{1CA38D36-1189-E9EA-A7C5-127683DC1932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3" creationId="{CF8D3EC8-8839-764E-7D0F-440E35BFB332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4" creationId="{093D61F2-3A94-1762-BDDD-DCE098C64CEB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5" creationId="{9215A46B-C154-6D92-9AF5-B01E36888D67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6" creationId="{C5990EB9-ACD5-AFE8-4E9E-3B97CF0F591A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7" creationId="{7E5CDE90-BAD3-0856-4576-8568A16CB15A}"/>
          </ac:spMkLst>
        </pc:spChg>
        <pc:spChg chg="mod">
          <ac:chgData name="Sergey Dobrovolsky" userId="73d305bacc4c2cf3" providerId="LiveId" clId="{BEC1BDDD-C469-2746-B8B5-9224938904D5}" dt="2022-05-30T15:11:42.724" v="128"/>
          <ac:spMkLst>
            <pc:docMk/>
            <pc:sldMk cId="2622572274" sldId="267"/>
            <ac:spMk id="28" creationId="{5A5E8F24-4799-91B6-C5EF-68AE76A62467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0" creationId="{03A59547-F1FF-17D1-67E6-7F3F27AA31B5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1" creationId="{BF5001AF-5E74-5BC2-5E2E-F133E5CD62F2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2" creationId="{A7CA14E5-D081-756C-C28F-EFED7E1A707A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3" creationId="{135CBD50-EA9D-F887-85F3-FDEA90BCF2BD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4" creationId="{F24240FA-82A5-DA68-B838-FF425A1ABB0B}"/>
          </ac:spMkLst>
        </pc:spChg>
        <pc:spChg chg="mod">
          <ac:chgData name="Sergey Dobrovolsky" userId="73d305bacc4c2cf3" providerId="LiveId" clId="{BEC1BDDD-C469-2746-B8B5-9224938904D5}" dt="2022-05-30T15:11:43.074" v="129"/>
          <ac:spMkLst>
            <pc:docMk/>
            <pc:sldMk cId="2622572274" sldId="267"/>
            <ac:spMk id="35" creationId="{3F2FBB90-0A59-866B-A6DA-AA60D2675B94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37" creationId="{34D057EB-9A79-C9AC-031D-32CD44302B72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38" creationId="{D49B5F8D-DA54-47D2-0A48-190C44A60240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39" creationId="{8823341B-EFC1-CA91-C3AB-B2C0F7C3F34A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40" creationId="{30D4CFC0-9E62-CDDD-E396-96BA8D60ABF7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41" creationId="{FF8E2E9D-9C1C-057E-FA94-9F5081C967F3}"/>
          </ac:spMkLst>
        </pc:spChg>
        <pc:spChg chg="mod">
          <ac:chgData name="Sergey Dobrovolsky" userId="73d305bacc4c2cf3" providerId="LiveId" clId="{BEC1BDDD-C469-2746-B8B5-9224938904D5}" dt="2022-05-30T15:11:48.194" v="133"/>
          <ac:spMkLst>
            <pc:docMk/>
            <pc:sldMk cId="2622572274" sldId="267"/>
            <ac:spMk id="42" creationId="{9CE04BDB-EA67-09E9-BD29-5C6D8BE5E61D}"/>
          </ac:spMkLst>
        </pc:spChg>
        <pc:spChg chg="add del mod">
          <ac:chgData name="Sergey Dobrovolsky" userId="73d305bacc4c2cf3" providerId="LiveId" clId="{BEC1BDDD-C469-2746-B8B5-9224938904D5}" dt="2022-05-30T15:25:30.757" v="267" actId="478"/>
          <ac:spMkLst>
            <pc:docMk/>
            <pc:sldMk cId="2622572274" sldId="267"/>
            <ac:spMk id="49" creationId="{C99C8813-0A12-F1F0-EFF1-AEC5BBD08C90}"/>
          </ac:spMkLst>
        </pc:spChg>
        <pc:spChg chg="add mod">
          <ac:chgData name="Sergey Dobrovolsky" userId="73d305bacc4c2cf3" providerId="LiveId" clId="{BEC1BDDD-C469-2746-B8B5-9224938904D5}" dt="2022-05-31T13:43:34.437" v="386" actId="1076"/>
          <ac:spMkLst>
            <pc:docMk/>
            <pc:sldMk cId="2622572274" sldId="267"/>
            <ac:spMk id="50" creationId="{EBB059DD-B521-23FC-DABF-B7E05A4BA14D}"/>
          </ac:spMkLst>
        </pc:spChg>
        <pc:spChg chg="add mod">
          <ac:chgData name="Sergey Dobrovolsky" userId="73d305bacc4c2cf3" providerId="LiveId" clId="{BEC1BDDD-C469-2746-B8B5-9224938904D5}" dt="2022-05-30T15:22:05.528" v="205" actId="166"/>
          <ac:spMkLst>
            <pc:docMk/>
            <pc:sldMk cId="2622572274" sldId="267"/>
            <ac:spMk id="51" creationId="{99D3F00D-2CB9-D012-B1BE-5ACE875EFCD1}"/>
          </ac:spMkLst>
        </pc:spChg>
        <pc:spChg chg="add mod">
          <ac:chgData name="Sergey Dobrovolsky" userId="73d305bacc4c2cf3" providerId="LiveId" clId="{BEC1BDDD-C469-2746-B8B5-9224938904D5}" dt="2022-05-30T15:22:03.926" v="204" actId="166"/>
          <ac:spMkLst>
            <pc:docMk/>
            <pc:sldMk cId="2622572274" sldId="267"/>
            <ac:spMk id="52" creationId="{952E91F6-DB3E-D4AC-89F3-5EA7ACFC7517}"/>
          </ac:spMkLst>
        </pc:spChg>
        <pc:spChg chg="add mod">
          <ac:chgData name="Sergey Dobrovolsky" userId="73d305bacc4c2cf3" providerId="LiveId" clId="{BEC1BDDD-C469-2746-B8B5-9224938904D5}" dt="2022-05-30T15:22:03.179" v="203" actId="166"/>
          <ac:spMkLst>
            <pc:docMk/>
            <pc:sldMk cId="2622572274" sldId="267"/>
            <ac:spMk id="53" creationId="{0A8A8F94-82D5-9C44-9BE7-2763009E9C5E}"/>
          </ac:spMkLst>
        </pc:spChg>
        <pc:spChg chg="add mod">
          <ac:chgData name="Sergey Dobrovolsky" userId="73d305bacc4c2cf3" providerId="LiveId" clId="{BEC1BDDD-C469-2746-B8B5-9224938904D5}" dt="2022-05-30T15:22:02.372" v="202" actId="166"/>
          <ac:spMkLst>
            <pc:docMk/>
            <pc:sldMk cId="2622572274" sldId="267"/>
            <ac:spMk id="54" creationId="{4A6DB354-92A9-9310-D160-FC6F99EB4D27}"/>
          </ac:spMkLst>
        </pc:spChg>
        <pc:spChg chg="add mod">
          <ac:chgData name="Sergey Dobrovolsky" userId="73d305bacc4c2cf3" providerId="LiveId" clId="{BEC1BDDD-C469-2746-B8B5-9224938904D5}" dt="2022-05-30T15:22:01.087" v="201" actId="166"/>
          <ac:spMkLst>
            <pc:docMk/>
            <pc:sldMk cId="2622572274" sldId="267"/>
            <ac:spMk id="55" creationId="{81114283-D23B-FFB4-89F4-15050C22821B}"/>
          </ac:spMkLst>
        </pc:spChg>
        <pc:spChg chg="add mod">
          <ac:chgData name="Sergey Dobrovolsky" userId="73d305bacc4c2cf3" providerId="LiveId" clId="{BEC1BDDD-C469-2746-B8B5-9224938904D5}" dt="2022-05-30T15:21:54.797" v="200" actId="166"/>
          <ac:spMkLst>
            <pc:docMk/>
            <pc:sldMk cId="2622572274" sldId="267"/>
            <ac:spMk id="56" creationId="{73104CFC-3DB0-BFDC-33BF-341DED567BA6}"/>
          </ac:spMkLst>
        </pc:spChg>
        <pc:spChg chg="mod">
          <ac:chgData name="Sergey Dobrovolsky" userId="73d305bacc4c2cf3" providerId="LiveId" clId="{BEC1BDDD-C469-2746-B8B5-9224938904D5}" dt="2022-05-30T15:22:17.572" v="209"/>
          <ac:spMkLst>
            <pc:docMk/>
            <pc:sldMk cId="2622572274" sldId="267"/>
            <ac:spMk id="59" creationId="{2AA6CFA9-11D9-5A82-92CE-A5EA68B49DAA}"/>
          </ac:spMkLst>
        </pc:spChg>
        <pc:spChg chg="mod">
          <ac:chgData name="Sergey Dobrovolsky" userId="73d305bacc4c2cf3" providerId="LiveId" clId="{BEC1BDDD-C469-2746-B8B5-9224938904D5}" dt="2022-05-30T15:22:17.572" v="209"/>
          <ac:spMkLst>
            <pc:docMk/>
            <pc:sldMk cId="2622572274" sldId="267"/>
            <ac:spMk id="60" creationId="{0C97DA50-03BB-AC0F-5339-AFBC5A11F32D}"/>
          </ac:spMkLst>
        </pc:spChg>
        <pc:spChg chg="mod">
          <ac:chgData name="Sergey Dobrovolsky" userId="73d305bacc4c2cf3" providerId="LiveId" clId="{BEC1BDDD-C469-2746-B8B5-9224938904D5}" dt="2022-05-30T15:22:17.572" v="209"/>
          <ac:spMkLst>
            <pc:docMk/>
            <pc:sldMk cId="2622572274" sldId="267"/>
            <ac:spMk id="61" creationId="{AC046040-ED0B-DBB3-D992-17082E1407F7}"/>
          </ac:spMkLst>
        </pc:spChg>
        <pc:spChg chg="mod">
          <ac:chgData name="Sergey Dobrovolsky" userId="73d305bacc4c2cf3" providerId="LiveId" clId="{BEC1BDDD-C469-2746-B8B5-9224938904D5}" dt="2022-05-30T15:22:17.572" v="209"/>
          <ac:spMkLst>
            <pc:docMk/>
            <pc:sldMk cId="2622572274" sldId="267"/>
            <ac:spMk id="62" creationId="{198269BF-730C-3B6A-02B3-876800A26C8D}"/>
          </ac:spMkLst>
        </pc:spChg>
        <pc:spChg chg="mod">
          <ac:chgData name="Sergey Dobrovolsky" userId="73d305bacc4c2cf3" providerId="LiveId" clId="{BEC1BDDD-C469-2746-B8B5-9224938904D5}" dt="2022-05-30T15:22:17.572" v="209"/>
          <ac:spMkLst>
            <pc:docMk/>
            <pc:sldMk cId="2622572274" sldId="267"/>
            <ac:spMk id="63" creationId="{60C0728A-D1BF-191B-AAFF-C1928D10C923}"/>
          </ac:spMkLst>
        </pc:spChg>
        <pc:spChg chg="mod">
          <ac:chgData name="Sergey Dobrovolsky" userId="73d305bacc4c2cf3" providerId="LiveId" clId="{BEC1BDDD-C469-2746-B8B5-9224938904D5}" dt="2022-05-30T15:23:34.701" v="239" actId="14100"/>
          <ac:spMkLst>
            <pc:docMk/>
            <pc:sldMk cId="2622572274" sldId="267"/>
            <ac:spMk id="64" creationId="{9629E8E0-5B90-1668-6047-29EC2E9650D3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66" creationId="{977A1EA1-07A8-EF2E-1FEA-B728C19F4792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67" creationId="{08D2B0A5-28C4-1392-0F79-655A584CCFDE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68" creationId="{F7DE042C-E390-F7AC-1D7B-BFF88A5DC3D5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69" creationId="{DEDB6931-C181-77C0-C20D-0A2BE6A38697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70" creationId="{10216E47-7EF9-8761-EE96-55196A5D7246}"/>
          </ac:spMkLst>
        </pc:spChg>
        <pc:spChg chg="mod">
          <ac:chgData name="Sergey Dobrovolsky" userId="73d305bacc4c2cf3" providerId="LiveId" clId="{BEC1BDDD-C469-2746-B8B5-9224938904D5}" dt="2022-05-30T15:22:20.409" v="210"/>
          <ac:spMkLst>
            <pc:docMk/>
            <pc:sldMk cId="2622572274" sldId="267"/>
            <ac:spMk id="71" creationId="{50C3A177-6B66-54D3-48A4-335DD85F0B06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3" creationId="{A92C49BA-E667-1EDD-6ACF-0836022BBA73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4" creationId="{351EDA8F-53E7-362B-0E6B-F2705B12E31A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5" creationId="{E73E452B-CCF4-1231-9277-34635B92D747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6" creationId="{27CAA769-C69E-27FA-80D4-523241682681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7" creationId="{5C8D9424-735F-8D3F-970F-0FC6AD4BA0DF}"/>
          </ac:spMkLst>
        </pc:spChg>
        <pc:spChg chg="mod">
          <ac:chgData name="Sergey Dobrovolsky" userId="73d305bacc4c2cf3" providerId="LiveId" clId="{BEC1BDDD-C469-2746-B8B5-9224938904D5}" dt="2022-05-30T15:22:20.821" v="211"/>
          <ac:spMkLst>
            <pc:docMk/>
            <pc:sldMk cId="2622572274" sldId="267"/>
            <ac:spMk id="78" creationId="{96938818-1119-E8D5-BE31-2CBBA7430798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0" creationId="{AA789006-5BBA-1F6D-F34F-A30DEC05FD53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1" creationId="{0A662A81-3DA0-547E-D401-E3A40561CF3D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2" creationId="{1B3B40F4-758A-6684-94DD-0F1CE1A52022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3" creationId="{E08164D6-9E9F-F278-9F7C-D6A9028FD134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4" creationId="{92FEFC48-7DF6-5723-16D9-F1C900BF30FA}"/>
          </ac:spMkLst>
        </pc:spChg>
        <pc:spChg chg="mod">
          <ac:chgData name="Sergey Dobrovolsky" userId="73d305bacc4c2cf3" providerId="LiveId" clId="{BEC1BDDD-C469-2746-B8B5-9224938904D5}" dt="2022-05-30T15:22:37.215" v="215" actId="571"/>
          <ac:spMkLst>
            <pc:docMk/>
            <pc:sldMk cId="2622572274" sldId="267"/>
            <ac:spMk id="85" creationId="{643F0C70-75D9-A52F-9161-A185B14F92DD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87" creationId="{23F143EA-3CCC-42D5-56BA-5854E694083E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88" creationId="{0B977358-0360-F4BB-C077-26BE81CD081A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89" creationId="{A8CF95E4-737E-80E2-E3CC-4706E908C481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90" creationId="{55E022CB-4F03-DD91-AD41-99995D86FDD3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91" creationId="{D1E1F465-FF57-CAA2-6254-47C35396B3B6}"/>
          </ac:spMkLst>
        </pc:spChg>
        <pc:spChg chg="mod">
          <ac:chgData name="Sergey Dobrovolsky" userId="73d305bacc4c2cf3" providerId="LiveId" clId="{BEC1BDDD-C469-2746-B8B5-9224938904D5}" dt="2022-05-30T15:22:46.660" v="218" actId="571"/>
          <ac:spMkLst>
            <pc:docMk/>
            <pc:sldMk cId="2622572274" sldId="267"/>
            <ac:spMk id="92" creationId="{10E91253-1D20-3172-5339-CE7771F49744}"/>
          </ac:spMkLst>
        </pc:spChg>
        <pc:spChg chg="mod">
          <ac:chgData name="Sergey Dobrovolsky" userId="73d305bacc4c2cf3" providerId="LiveId" clId="{BEC1BDDD-C469-2746-B8B5-9224938904D5}" dt="2022-05-30T15:22:54.253" v="219" actId="571"/>
          <ac:spMkLst>
            <pc:docMk/>
            <pc:sldMk cId="2622572274" sldId="267"/>
            <ac:spMk id="94" creationId="{E33AC67D-CE27-2085-88B3-352FFD4618FA}"/>
          </ac:spMkLst>
        </pc:spChg>
        <pc:spChg chg="mod">
          <ac:chgData name="Sergey Dobrovolsky" userId="73d305bacc4c2cf3" providerId="LiveId" clId="{BEC1BDDD-C469-2746-B8B5-9224938904D5}" dt="2022-05-30T15:23:06.815" v="232" actId="6549"/>
          <ac:spMkLst>
            <pc:docMk/>
            <pc:sldMk cId="2622572274" sldId="267"/>
            <ac:spMk id="95" creationId="{29DC9496-5CB4-0C50-BDB1-3861E1CBAF70}"/>
          </ac:spMkLst>
        </pc:spChg>
        <pc:spChg chg="mod">
          <ac:chgData name="Sergey Dobrovolsky" userId="73d305bacc4c2cf3" providerId="LiveId" clId="{BEC1BDDD-C469-2746-B8B5-9224938904D5}" dt="2022-05-30T15:22:54.253" v="219" actId="571"/>
          <ac:spMkLst>
            <pc:docMk/>
            <pc:sldMk cId="2622572274" sldId="267"/>
            <ac:spMk id="96" creationId="{58CA3368-6B2A-681F-795C-BD6A4BFEEEE5}"/>
          </ac:spMkLst>
        </pc:spChg>
        <pc:spChg chg="mod">
          <ac:chgData name="Sergey Dobrovolsky" userId="73d305bacc4c2cf3" providerId="LiveId" clId="{BEC1BDDD-C469-2746-B8B5-9224938904D5}" dt="2022-05-30T15:22:54.253" v="219" actId="571"/>
          <ac:spMkLst>
            <pc:docMk/>
            <pc:sldMk cId="2622572274" sldId="267"/>
            <ac:spMk id="97" creationId="{3E4410E6-B52B-6428-BB40-4757B50556FD}"/>
          </ac:spMkLst>
        </pc:spChg>
        <pc:spChg chg="mod">
          <ac:chgData name="Sergey Dobrovolsky" userId="73d305bacc4c2cf3" providerId="LiveId" clId="{BEC1BDDD-C469-2746-B8B5-9224938904D5}" dt="2022-05-30T15:22:54.253" v="219" actId="571"/>
          <ac:spMkLst>
            <pc:docMk/>
            <pc:sldMk cId="2622572274" sldId="267"/>
            <ac:spMk id="98" creationId="{052BC804-5D25-E9A7-4CA2-135C8AC081F1}"/>
          </ac:spMkLst>
        </pc:spChg>
        <pc:spChg chg="mod">
          <ac:chgData name="Sergey Dobrovolsky" userId="73d305bacc4c2cf3" providerId="LiveId" clId="{BEC1BDDD-C469-2746-B8B5-9224938904D5}" dt="2022-05-30T15:22:54.253" v="219" actId="571"/>
          <ac:spMkLst>
            <pc:docMk/>
            <pc:sldMk cId="2622572274" sldId="267"/>
            <ac:spMk id="99" creationId="{9682C605-5D4C-999A-776A-C3966FB1FEEE}"/>
          </ac:spMkLst>
        </pc:spChg>
        <pc:spChg chg="mod">
          <ac:chgData name="Sergey Dobrovolsky" userId="73d305bacc4c2cf3" providerId="LiveId" clId="{BEC1BDDD-C469-2746-B8B5-9224938904D5}" dt="2022-05-30T15:22:55.454" v="220" actId="571"/>
          <ac:spMkLst>
            <pc:docMk/>
            <pc:sldMk cId="2622572274" sldId="267"/>
            <ac:spMk id="101" creationId="{2FADDEC4-ED6E-DB1F-C631-7130930F0D4E}"/>
          </ac:spMkLst>
        </pc:spChg>
        <pc:spChg chg="mod">
          <ac:chgData name="Sergey Dobrovolsky" userId="73d305bacc4c2cf3" providerId="LiveId" clId="{BEC1BDDD-C469-2746-B8B5-9224938904D5}" dt="2022-05-30T15:22:55.454" v="220" actId="571"/>
          <ac:spMkLst>
            <pc:docMk/>
            <pc:sldMk cId="2622572274" sldId="267"/>
            <ac:spMk id="102" creationId="{49EF2BFF-B98D-0681-4132-6AB01D593EA5}"/>
          </ac:spMkLst>
        </pc:spChg>
        <pc:spChg chg="mod">
          <ac:chgData name="Sergey Dobrovolsky" userId="73d305bacc4c2cf3" providerId="LiveId" clId="{BEC1BDDD-C469-2746-B8B5-9224938904D5}" dt="2022-05-30T15:23:05.163" v="230" actId="6549"/>
          <ac:spMkLst>
            <pc:docMk/>
            <pc:sldMk cId="2622572274" sldId="267"/>
            <ac:spMk id="103" creationId="{2B7F34DD-0254-3231-F5DE-D03F2EE864F2}"/>
          </ac:spMkLst>
        </pc:spChg>
        <pc:spChg chg="mod">
          <ac:chgData name="Sergey Dobrovolsky" userId="73d305bacc4c2cf3" providerId="LiveId" clId="{BEC1BDDD-C469-2746-B8B5-9224938904D5}" dt="2022-05-30T15:22:55.454" v="220" actId="571"/>
          <ac:spMkLst>
            <pc:docMk/>
            <pc:sldMk cId="2622572274" sldId="267"/>
            <ac:spMk id="104" creationId="{4F97F3BD-CCEB-9526-CF1E-FE1730050C58}"/>
          </ac:spMkLst>
        </pc:spChg>
        <pc:spChg chg="mod">
          <ac:chgData name="Sergey Dobrovolsky" userId="73d305bacc4c2cf3" providerId="LiveId" clId="{BEC1BDDD-C469-2746-B8B5-9224938904D5}" dt="2022-05-30T15:22:55.454" v="220" actId="571"/>
          <ac:spMkLst>
            <pc:docMk/>
            <pc:sldMk cId="2622572274" sldId="267"/>
            <ac:spMk id="105" creationId="{06C94F35-70A9-B4CD-5A6D-40DF533ADD6F}"/>
          </ac:spMkLst>
        </pc:spChg>
        <pc:spChg chg="mod">
          <ac:chgData name="Sergey Dobrovolsky" userId="73d305bacc4c2cf3" providerId="LiveId" clId="{BEC1BDDD-C469-2746-B8B5-9224938904D5}" dt="2022-05-30T15:22:55.454" v="220" actId="571"/>
          <ac:spMkLst>
            <pc:docMk/>
            <pc:sldMk cId="2622572274" sldId="267"/>
            <ac:spMk id="106" creationId="{58B2CB2E-BFCC-9E9D-61FA-14C9575ABF46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08" creationId="{980FE38E-82F0-3CDB-23A7-B276989977FB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09" creationId="{9A7FD20B-5E95-588D-3EB3-A6C3E636A947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10" creationId="{BFD53661-B86D-5D69-BF32-6E8F716AF245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11" creationId="{4FAB5996-0C9B-A312-546B-A81153AFC5DF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12" creationId="{D8EC386C-ED37-BBBF-1DF4-F0C326655FD9}"/>
          </ac:spMkLst>
        </pc:spChg>
        <pc:spChg chg="mod">
          <ac:chgData name="Sergey Dobrovolsky" userId="73d305bacc4c2cf3" providerId="LiveId" clId="{BEC1BDDD-C469-2746-B8B5-9224938904D5}" dt="2022-05-30T15:22:57.491" v="221" actId="571"/>
          <ac:spMkLst>
            <pc:docMk/>
            <pc:sldMk cId="2622572274" sldId="267"/>
            <ac:spMk id="113" creationId="{61E465E9-E17E-0C6B-53A5-D29303E6A770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15" creationId="{5AE837B1-FF9F-5375-9454-206A01B9AEEE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16" creationId="{7C389582-B7EC-C361-5ED8-A3CEEC8718E9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17" creationId="{A74A4888-17C3-CA2A-03F7-8E031E323FFB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18" creationId="{AFCFAEAA-45DC-2A83-FD72-6C8598119D49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19" creationId="{1D695188-8A83-B51B-1AA7-8CED06424F9D}"/>
          </ac:spMkLst>
        </pc:spChg>
        <pc:spChg chg="mod">
          <ac:chgData name="Sergey Dobrovolsky" userId="73d305bacc4c2cf3" providerId="LiveId" clId="{BEC1BDDD-C469-2746-B8B5-9224938904D5}" dt="2022-05-30T15:22:59.862" v="222" actId="571"/>
          <ac:spMkLst>
            <pc:docMk/>
            <pc:sldMk cId="2622572274" sldId="267"/>
            <ac:spMk id="120" creationId="{C5F74BA7-AAD3-5E09-10D1-807D273FB3A1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2" creationId="{A91814AB-789A-9D8D-D413-6524D06558B4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3" creationId="{AC245188-F3C8-3BDA-16F1-0D1A89F97AB6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4" creationId="{B56699C8-AAB6-D89C-8334-A7646DAEB70D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5" creationId="{5EC7666D-8556-7005-0C98-603CB6898B7F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6" creationId="{623C8EAA-662F-2AD0-5610-079D6B82176A}"/>
          </ac:spMkLst>
        </pc:spChg>
        <pc:spChg chg="mod">
          <ac:chgData name="Sergey Dobrovolsky" userId="73d305bacc4c2cf3" providerId="LiveId" clId="{BEC1BDDD-C469-2746-B8B5-9224938904D5}" dt="2022-05-30T15:23:01.119" v="223" actId="571"/>
          <ac:spMkLst>
            <pc:docMk/>
            <pc:sldMk cId="2622572274" sldId="267"/>
            <ac:spMk id="127" creationId="{DE5F4DE5-00E5-EDF0-EA8A-ED7A6D8AB79B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29" creationId="{D59D0428-57DE-4262-6F50-EBAED7FF2983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30" creationId="{9F03564D-754E-A0DA-3C21-530F897BB4CD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31" creationId="{C87FADF4-27C7-F91B-50D3-45EED4FDFD64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32" creationId="{ABDE7A79-F81D-CCB0-A8DB-AF1BC81F477A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33" creationId="{2FE1F853-90E6-1713-251D-A1B2CA2BA3A4}"/>
          </ac:spMkLst>
        </pc:spChg>
        <pc:spChg chg="mod">
          <ac:chgData name="Sergey Dobrovolsky" userId="73d305bacc4c2cf3" providerId="LiveId" clId="{BEC1BDDD-C469-2746-B8B5-9224938904D5}" dt="2022-05-30T15:23:02.007" v="224" actId="571"/>
          <ac:spMkLst>
            <pc:docMk/>
            <pc:sldMk cId="2622572274" sldId="267"/>
            <ac:spMk id="134" creationId="{6D94572C-DD6E-9F59-A028-280DA64768D5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36" creationId="{3FB2668A-7B9F-4748-C22F-7CFE38A6AC95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37" creationId="{A3879535-8225-429D-D604-311D11B16051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38" creationId="{911D237A-D1F8-EADF-3FDC-9A3640CD4E9F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39" creationId="{D4EFA713-8025-63FC-0D09-B17B17B3B2E1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40" creationId="{96A7D570-13E1-9E7E-B080-A5D382399779}"/>
          </ac:spMkLst>
        </pc:spChg>
        <pc:spChg chg="mod">
          <ac:chgData name="Sergey Dobrovolsky" userId="73d305bacc4c2cf3" providerId="LiveId" clId="{BEC1BDDD-C469-2746-B8B5-9224938904D5}" dt="2022-05-30T15:23:45.015" v="241" actId="571"/>
          <ac:spMkLst>
            <pc:docMk/>
            <pc:sldMk cId="2622572274" sldId="267"/>
            <ac:spMk id="141" creationId="{042EEA52-1EEF-CD1D-1AC3-55748A546F54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3" creationId="{D5C5B695-2926-8BCB-7060-640CAC6E19AB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4" creationId="{492EA8FF-CA6B-04F6-C182-6907A7889A38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5" creationId="{3CB7473E-99F3-ECEB-EC3E-56F5D2AA513E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6" creationId="{0AD4AC37-64E3-BF06-45A6-2C6ED1710D34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7" creationId="{83639FA9-D7EE-6333-0BDC-20D739C4DEB2}"/>
          </ac:spMkLst>
        </pc:spChg>
        <pc:spChg chg="mod">
          <ac:chgData name="Sergey Dobrovolsky" userId="73d305bacc4c2cf3" providerId="LiveId" clId="{BEC1BDDD-C469-2746-B8B5-9224938904D5}" dt="2022-05-30T15:23:57.442" v="244"/>
          <ac:spMkLst>
            <pc:docMk/>
            <pc:sldMk cId="2622572274" sldId="267"/>
            <ac:spMk id="148" creationId="{08B81D68-AA1C-EC2D-3DA5-A115120145E2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0" creationId="{945D0C5B-CA42-3FA0-611B-886D8C936BC7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1" creationId="{349ED50B-DAE1-39AC-1BFD-E241CFA407D2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2" creationId="{BDE42953-FEAF-25DE-1CE5-B39A6AE0FDFE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3" creationId="{45A2DACA-9C62-6160-EE90-E923E6724ACB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4" creationId="{A79C6252-D830-982E-434A-E913396D8F05}"/>
          </ac:spMkLst>
        </pc:spChg>
        <pc:spChg chg="mod">
          <ac:chgData name="Sergey Dobrovolsky" userId="73d305bacc4c2cf3" providerId="LiveId" clId="{BEC1BDDD-C469-2746-B8B5-9224938904D5}" dt="2022-05-30T15:23:58.268" v="245"/>
          <ac:spMkLst>
            <pc:docMk/>
            <pc:sldMk cId="2622572274" sldId="267"/>
            <ac:spMk id="155" creationId="{F5312EEC-3840-61B0-A40A-24BEB6872A94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2" creationId="{EA3B4868-61C5-3B00-7BF3-FE51320C0D9F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3" creationId="{879DEAAF-9A09-0460-0975-F797C82E0A5A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4" creationId="{0B052FED-896B-301E-EB7F-111FEC0DD2E4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5" creationId="{EB0F110A-907B-0066-ABF0-F29047539CB4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6" creationId="{F6908DAF-3D57-DA95-9516-63B31C428DD3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7" creationId="{1D870B79-723C-F87F-2D3F-D80A6D0B2A40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8" creationId="{FD0473E1-61CF-53BD-CC5C-D219557C218C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69" creationId="{D0DF7F4A-E2CA-20FE-8606-7DDC55FD4F5B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0" creationId="{2F61E513-7BB7-18F8-40EE-7FC51C03B174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1" creationId="{52AF3485-C620-91AA-6B5D-D12A794F8158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2" creationId="{0314273D-18AA-AF9C-1C8F-5E2E07B61E08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3" creationId="{EB7E1D18-253D-74B6-9876-97A1B586A522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4" creationId="{D87E5E0C-E27F-33B3-1C9E-60D8B76F0AB3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5" creationId="{77E930BB-6BAA-A981-B0CD-E6A4A3E9AEA4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6" creationId="{44617086-CE1A-7CEA-7DA7-811D2FE407D8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7" creationId="{B952073D-080D-FC5E-92F0-610424D5735E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8" creationId="{6537099B-D710-0734-5560-67FA0726B290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79" creationId="{283EDEC9-609B-AF0E-B9F0-82B955605B18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0" creationId="{F816ED30-0E95-CB76-F0C5-6C5CF4D26A51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1" creationId="{1BC5B09D-D70C-34E7-7214-7F7525B18E3E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2" creationId="{8EB34F3B-05CB-F511-B804-4497640DFB0F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3" creationId="{4C1A9246-DA00-7B48-D736-99C722755130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4" creationId="{B7505660-D13E-4D86-1CEF-1409B21DE7BD}"/>
          </ac:spMkLst>
        </pc:spChg>
        <pc:spChg chg="mod">
          <ac:chgData name="Sergey Dobrovolsky" userId="73d305bacc4c2cf3" providerId="LiveId" clId="{BEC1BDDD-C469-2746-B8B5-9224938904D5}" dt="2022-05-30T15:24:21.338" v="251"/>
          <ac:spMkLst>
            <pc:docMk/>
            <pc:sldMk cId="2622572274" sldId="267"/>
            <ac:spMk id="185" creationId="{835736AC-A35D-3C6F-3DE9-5AC0EC3F27BC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87" creationId="{CD005D7E-0D5B-6EC0-2480-6C6D93303125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88" creationId="{FA0E6C86-0151-0A96-3CC0-30A3F7B34CD3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89" creationId="{206AEB8C-F35C-341E-EB2B-3F37113365C7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0" creationId="{FCE8DE53-1769-6EE9-387E-444351F5EEDB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1" creationId="{A4C5E113-283F-B54B-2AED-E025DD014231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1" creationId="{D1F1189C-3D59-1EA1-47B5-338BC38E47A1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2" creationId="{376BF2F3-223D-A260-1FAA-9F606961C558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2" creationId="{AD1FF974-113B-70E6-DF5A-87C9D14450DC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3" creationId="{37D3187D-A4B6-F22C-BAEF-20CE6D55FE45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3" creationId="{E6D956C3-49CE-BAA2-1F0E-FD37B560C954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4" creationId="{05048F72-AC33-137B-C8A6-5A59AC2E6E6D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4" creationId="{9F56F594-F203-D266-72F7-9E4D001289C9}"/>
          </ac:spMkLst>
        </pc:spChg>
        <pc:spChg chg="mod">
          <ac:chgData name="Sergey Dobrovolsky" userId="73d305bacc4c2cf3" providerId="LiveId" clId="{BEC1BDDD-C469-2746-B8B5-9224938904D5}" dt="2022-05-31T13:42:31.348" v="376"/>
          <ac:spMkLst>
            <pc:docMk/>
            <pc:sldMk cId="2622572274" sldId="267"/>
            <ac:spMk id="195" creationId="{24F95BE6-9D79-DC2C-4A81-3A92ADD34314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5" creationId="{5580BE52-B442-3713-1836-BF71EF648A94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6" creationId="{1C77E0CE-1CF2-E388-4AB0-0359ECED8B0D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7" creationId="{3F6A0ED7-9EE6-252B-12C8-536398A88243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8" creationId="{97364D2B-7DAA-AB63-0C8D-7D4479358992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199" creationId="{CF2E16ED-EBD1-FCE7-84A2-99E475C32704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0" creationId="{0588A35B-DD37-57F4-CC1B-EF22AD73777E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1" creationId="{36598212-7688-0382-153B-104731463A18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2" creationId="{FE45632B-6AF6-234C-4F45-971D4E39BCDD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3" creationId="{6CA72568-BD07-D276-C481-2133C2C44C75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4" creationId="{4327400E-D891-39BB-6965-B364FDF811AC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5" creationId="{BD6B03F6-FBB3-89AA-4095-54CF8FF111E3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6" creationId="{6483B91F-6167-6B6C-CCEF-26BEFC676062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7" creationId="{45705A8B-7028-05FF-4716-EF60DC20A67D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8" creationId="{1A4A707C-26DD-D900-27F7-ED9F88FC1996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09" creationId="{1CAE1D00-3961-8094-6CFD-DDDBB92CF2C5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10" creationId="{05177A01-D83D-D7EB-8DC0-737D6D41CF46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11" creationId="{08FC7516-8454-AB07-F975-9825CF8C6E7C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12" creationId="{427AF445-2347-ED40-3AE6-99461F674C69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13" creationId="{FBBD78F6-229D-E0BB-8F6C-AE856D915225}"/>
          </ac:spMkLst>
        </pc:spChg>
        <pc:spChg chg="mod">
          <ac:chgData name="Sergey Dobrovolsky" userId="73d305bacc4c2cf3" providerId="LiveId" clId="{BEC1BDDD-C469-2746-B8B5-9224938904D5}" dt="2022-05-30T15:24:28.119" v="253"/>
          <ac:spMkLst>
            <pc:docMk/>
            <pc:sldMk cId="2622572274" sldId="267"/>
            <ac:spMk id="214" creationId="{78D5E437-5473-8499-4F7B-9C20F8F2FB1D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0" creationId="{1A169EA4-0343-14A8-97C7-5E882C346F66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1" creationId="{E3BA89B2-B13D-DA19-D2A3-5DE9D77FA819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2" creationId="{51D10A5A-0DAD-98F5-E1ED-6E1A5B74F739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3" creationId="{657903EB-62AB-F7BF-9E22-780D9C8DF920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4" creationId="{919F44B7-1ABE-E8F2-A9A5-D131FC051BEA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5" creationId="{4CDA3630-DBF2-147B-5BF9-43EDF411E88C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6" creationId="{8636E868-71B0-4C62-9E77-60F90853B834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7" creationId="{2449D541-D7E1-6881-6ADA-9514294A574D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8" creationId="{A6E38621-3CD3-7705-2278-62677A3ADE79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29" creationId="{0AFA1D6F-401C-B80B-BECF-429FFB9B8BBC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0" creationId="{CDEE5F6A-1A44-19F1-4CAF-1125329A26A5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1" creationId="{AAA592EE-FE71-B36C-2812-E8D05DFEB106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2" creationId="{9C894260-434F-1D17-4A48-706F236F4CC1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3" creationId="{38965741-8ED5-D8C8-F381-DD5F3447BC90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4" creationId="{4A093C6C-3F66-4858-2719-253FC150D3D3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5" creationId="{E17FFA78-5A75-1B32-76D0-E8AAA584C74C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6" creationId="{4D2A6D9C-898B-B74E-988D-40CF9655C548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7" creationId="{A79F37F5-6C1D-D516-2585-FB152A64442B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8" creationId="{31E165F5-C570-0DD9-6354-7E6AA78D87FD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39" creationId="{0CBAA628-5B72-3D8C-56D0-8F5B9BAB4103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40" creationId="{22F95B39-9E13-7A39-27E8-06AA58A36637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41" creationId="{A7B1C38C-67D5-15AF-EBFA-9FBCBD757684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42" creationId="{D154178A-6F36-8217-6F2F-7F1DA25C6900}"/>
          </ac:spMkLst>
        </pc:spChg>
        <pc:spChg chg="mod">
          <ac:chgData name="Sergey Dobrovolsky" userId="73d305bacc4c2cf3" providerId="LiveId" clId="{BEC1BDDD-C469-2746-B8B5-9224938904D5}" dt="2022-05-30T15:24:36.358" v="255"/>
          <ac:spMkLst>
            <pc:docMk/>
            <pc:sldMk cId="2622572274" sldId="267"/>
            <ac:spMk id="243" creationId="{9B6442F8-1A8F-85A7-ECFA-86A6E340D707}"/>
          </ac:spMkLst>
        </pc:spChg>
        <pc:spChg chg="mod">
          <ac:chgData name="Sergey Dobrovolsky" userId="73d305bacc4c2cf3" providerId="LiveId" clId="{BEC1BDDD-C469-2746-B8B5-9224938904D5}" dt="2022-05-30T17:46:42.780" v="371" actId="20577"/>
          <ac:spMkLst>
            <pc:docMk/>
            <pc:sldMk cId="2622572274" sldId="267"/>
            <ac:spMk id="252" creationId="{2B3C263D-64BD-8DB5-FC8A-C950EEACB719}"/>
          </ac:spMkLst>
        </pc:spChg>
        <pc:spChg chg="mod">
          <ac:chgData name="Sergey Dobrovolsky" userId="73d305bacc4c2cf3" providerId="LiveId" clId="{BEC1BDDD-C469-2746-B8B5-9224938904D5}" dt="2022-05-30T17:46:41.333" v="370" actId="20577"/>
          <ac:spMkLst>
            <pc:docMk/>
            <pc:sldMk cId="2622572274" sldId="267"/>
            <ac:spMk id="253" creationId="{DA756397-F843-B23A-A099-1A15E145C4F1}"/>
          </ac:spMkLst>
        </pc:spChg>
        <pc:spChg chg="mod">
          <ac:chgData name="Sergey Dobrovolsky" userId="73d305bacc4c2cf3" providerId="LiveId" clId="{BEC1BDDD-C469-2746-B8B5-9224938904D5}" dt="2022-05-30T17:46:39.702" v="369" actId="20577"/>
          <ac:spMkLst>
            <pc:docMk/>
            <pc:sldMk cId="2622572274" sldId="267"/>
            <ac:spMk id="254" creationId="{33602843-A236-DBB6-BCBC-E299486535A6}"/>
          </ac:spMkLst>
        </pc:spChg>
        <pc:spChg chg="mod">
          <ac:chgData name="Sergey Dobrovolsky" userId="73d305bacc4c2cf3" providerId="LiveId" clId="{BEC1BDDD-C469-2746-B8B5-9224938904D5}" dt="2022-05-30T17:46:35.062" v="368" actId="20577"/>
          <ac:spMkLst>
            <pc:docMk/>
            <pc:sldMk cId="2622572274" sldId="267"/>
            <ac:spMk id="255" creationId="{E11BEFD6-16E3-2DE0-4F67-566B711AB796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56" creationId="{E4604578-EDF8-E0D1-A601-D4AADC6B5A99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57" creationId="{09AA3349-608D-A2EB-1294-B619871D8711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58" creationId="{467ADA47-285A-BBF2-A9AB-8E8C848345D4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59" creationId="{A29D8BD7-19F5-297D-023F-FBEC44483B0C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0" creationId="{16749B09-03A4-4980-AA3E-2DB139D20D87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1" creationId="{C2B964DC-F2D1-0655-43FE-8DB279276CEE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2" creationId="{BAFEEEB8-94FC-69AA-6F9A-7557A3166791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3" creationId="{8377B0E9-B9A8-2BE0-24EC-9E80F789393C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4" creationId="{18DA6EE8-8CDE-2DD0-67F7-7FF1A9108A94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5" creationId="{40E0166D-378F-EA95-822E-AEE5145335E6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6" creationId="{F9B92A8C-E73B-DF0E-419C-6F663F80AD80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7" creationId="{191AC408-B343-7C69-FBCD-AD129A3FF2A9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8" creationId="{D663D627-F13A-B9DC-7AA4-013BAFDBE14B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69" creationId="{320DA452-410F-367E-B4AD-0EF006DA1D8B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0" creationId="{3DCC9BC4-AF5A-8A18-4A7B-1C1716383417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1" creationId="{C6A1764D-2168-8BE6-14CE-71DCA06BC5F4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2" creationId="{866B35C7-AFC1-34FC-0CE2-072081847EE2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3" creationId="{29A167B4-18A1-5555-6537-A05217FC85C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4" creationId="{F0719E81-8097-01C6-68E3-FAC50728AB76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75" creationId="{EC49DD88-F22F-FE2E-0D7F-73B22EC35CB2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0" creationId="{97EEDA1E-EFE2-3EC7-80D9-0AAE4E3964D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1" creationId="{36AAD1F2-AFE0-B92D-3954-8D8F92016BA1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2" creationId="{156AAB03-045F-93C8-786B-08E964A3EDBD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3" creationId="{4B324DF5-82D4-A4C2-2AFD-EA28369D0DD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4" creationId="{F7E3F58D-B637-7749-1981-40C81BC8A183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5" creationId="{6D5E08A4-BAF4-F210-36D0-290F15C4FAE4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6" creationId="{414A90CA-4F84-00FD-C1BB-F7120DCE16D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7" creationId="{013538FA-4497-8EB7-7CC1-F714827D396F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8" creationId="{F11DC5B9-D742-1AE2-66D3-86AA41A382DE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89" creationId="{DEF0FCED-4FFF-4CBA-10C3-EF6770DDEF60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0" creationId="{D50810B7-E2C4-F118-B5A4-1C11911C2D0C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1" creationId="{C0473B09-0DB9-9C60-5B0F-6188E73FCCBA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2" creationId="{F49D97CA-DA5A-A8C1-5697-C1CB41F8519E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3" creationId="{8F9BA231-33CE-1289-6403-A59F899F5876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4" creationId="{7EEC1824-5F0F-F263-D96D-B7D5A19707A7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5" creationId="{672BA04B-4669-8D33-2298-10D7A7BF4310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6" creationId="{3D2641FD-E7F4-9C36-78A2-D30177360089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7" creationId="{6F0C2D67-1B3E-3C59-E16B-19916136D7B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8" creationId="{C91702E6-92D9-B625-2391-E9E4305D79BB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299" creationId="{0326DCA9-52E8-74A5-6401-3256A1F2E2B8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300" creationId="{CFA46C09-5F31-6117-571A-1E48551CBF33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301" creationId="{3E2BC8EC-4AAE-38D9-6783-461F4BCF2C6C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302" creationId="{EFE693D4-B707-45C9-CC6A-43730706646E}"/>
          </ac:spMkLst>
        </pc:spChg>
        <pc:spChg chg="mod">
          <ac:chgData name="Sergey Dobrovolsky" userId="73d305bacc4c2cf3" providerId="LiveId" clId="{BEC1BDDD-C469-2746-B8B5-9224938904D5}" dt="2022-05-30T15:25:04.665" v="263"/>
          <ac:spMkLst>
            <pc:docMk/>
            <pc:sldMk cId="2622572274" sldId="267"/>
            <ac:spMk id="303" creationId="{6CA47B20-0534-2750-EE31-C1112FAAAB98}"/>
          </ac:spMkLst>
        </pc:spChg>
        <pc:spChg chg="add mod">
          <ac:chgData name="Sergey Dobrovolsky" userId="73d305bacc4c2cf3" providerId="LiveId" clId="{BEC1BDDD-C469-2746-B8B5-9224938904D5}" dt="2022-05-31T13:43:38.939" v="387" actId="1076"/>
          <ac:spMkLst>
            <pc:docMk/>
            <pc:sldMk cId="2622572274" sldId="267"/>
            <ac:spMk id="305" creationId="{DE338904-0CF2-B21B-5E09-8D28D9A21612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06" creationId="{13CDC0A9-4D94-DCCB-6A8B-D8221A40CEDF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07" creationId="{89792324-AE03-8C28-8A26-9F798D2D4842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08" creationId="{356F52A6-C60C-5E1F-FBE7-8E645938B296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09" creationId="{E5880722-D82D-0D1B-611E-37E293A9A46A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10" creationId="{814BA74B-2A00-DA3E-772E-7F60BBB8190C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11" creationId="{96EA8FDF-DBC5-C285-E2DB-9890329813E6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12" creationId="{738944A6-479E-D114-F3BC-C0C3B29947F2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13" creationId="{361FFC68-2785-821A-A7B9-B672C54E6BA4}"/>
          </ac:spMkLst>
        </pc:spChg>
        <pc:spChg chg="add mod topLvl">
          <ac:chgData name="Sergey Dobrovolsky" userId="73d305bacc4c2cf3" providerId="LiveId" clId="{BEC1BDDD-C469-2746-B8B5-9224938904D5}" dt="2022-05-30T17:36:50.763" v="329" actId="165"/>
          <ac:spMkLst>
            <pc:docMk/>
            <pc:sldMk cId="2622572274" sldId="267"/>
            <ac:spMk id="314" creationId="{834A38CC-35AC-3E21-AEBC-8E99DAE0A802}"/>
          </ac:spMkLst>
        </pc:spChg>
        <pc:spChg chg="add mod">
          <ac:chgData name="Sergey Dobrovolsky" userId="73d305bacc4c2cf3" providerId="LiveId" clId="{BEC1BDDD-C469-2746-B8B5-9224938904D5}" dt="2022-05-30T17:37:10.053" v="333" actId="1076"/>
          <ac:spMkLst>
            <pc:docMk/>
            <pc:sldMk cId="2622572274" sldId="267"/>
            <ac:spMk id="316" creationId="{6ECFF29E-C3EB-1D7C-445D-5E2FEB131A88}"/>
          </ac:spMkLst>
        </pc:spChg>
        <pc:spChg chg="add mod topLvl">
          <ac:chgData name="Sergey Dobrovolsky" userId="73d305bacc4c2cf3" providerId="LiveId" clId="{BEC1BDDD-C469-2746-B8B5-9224938904D5}" dt="2022-05-30T17:39:12.381" v="361" actId="1076"/>
          <ac:spMkLst>
            <pc:docMk/>
            <pc:sldMk cId="2622572274" sldId="267"/>
            <ac:spMk id="325" creationId="{996BEEA2-F349-5A72-DE30-D1E75C31240B}"/>
          </ac:spMkLst>
        </pc:spChg>
        <pc:spChg chg="add mod">
          <ac:chgData name="Sergey Dobrovolsky" userId="73d305bacc4c2cf3" providerId="LiveId" clId="{BEC1BDDD-C469-2746-B8B5-9224938904D5}" dt="2022-05-30T17:39:15.710" v="362" actId="1076"/>
          <ac:spMkLst>
            <pc:docMk/>
            <pc:sldMk cId="2622572274" sldId="267"/>
            <ac:spMk id="330" creationId="{F77E6FB9-C502-C58D-C79D-17A1057CF095}"/>
          </ac:spMkLst>
        </pc:spChg>
        <pc:spChg chg="add del mod">
          <ac:chgData name="Sergey Dobrovolsky" userId="73d305bacc4c2cf3" providerId="LiveId" clId="{BEC1BDDD-C469-2746-B8B5-9224938904D5}" dt="2022-05-30T17:37:34.921" v="344"/>
          <ac:spMkLst>
            <pc:docMk/>
            <pc:sldMk cId="2622572274" sldId="267"/>
            <ac:spMk id="331" creationId="{9EB6220E-6D0C-2876-804A-1DEE04099EE5}"/>
          </ac:spMkLst>
        </pc:spChg>
        <pc:spChg chg="add mod">
          <ac:chgData name="Sergey Dobrovolsky" userId="73d305bacc4c2cf3" providerId="LiveId" clId="{BEC1BDDD-C469-2746-B8B5-9224938904D5}" dt="2022-05-30T17:39:21.283" v="363" actId="1076"/>
          <ac:spMkLst>
            <pc:docMk/>
            <pc:sldMk cId="2622572274" sldId="267"/>
            <ac:spMk id="332" creationId="{423903AB-193F-9585-9A35-91FF9DCBA324}"/>
          </ac:spMkLst>
        </pc:spChg>
        <pc:spChg chg="add mod">
          <ac:chgData name="Sergey Dobrovolsky" userId="73d305bacc4c2cf3" providerId="LiveId" clId="{BEC1BDDD-C469-2746-B8B5-9224938904D5}" dt="2022-05-30T17:39:12.381" v="361" actId="1076"/>
          <ac:spMkLst>
            <pc:docMk/>
            <pc:sldMk cId="2622572274" sldId="267"/>
            <ac:spMk id="337" creationId="{A9D8E680-7031-FDF9-1D27-4F2930D22270}"/>
          </ac:spMkLst>
        </pc:spChg>
        <pc:spChg chg="add mod">
          <ac:chgData name="Sergey Dobrovolsky" userId="73d305bacc4c2cf3" providerId="LiveId" clId="{BEC1BDDD-C469-2746-B8B5-9224938904D5}" dt="2022-05-30T17:39:32.925" v="367" actId="1076"/>
          <ac:spMkLst>
            <pc:docMk/>
            <pc:sldMk cId="2622572274" sldId="267"/>
            <ac:spMk id="338" creationId="{16DFC7E1-ACFF-088A-2111-33F52994BE20}"/>
          </ac:spMkLst>
        </pc:spChg>
        <pc:spChg chg="add mod">
          <ac:chgData name="Sergey Dobrovolsky" userId="73d305bacc4c2cf3" providerId="LiveId" clId="{BEC1BDDD-C469-2746-B8B5-9224938904D5}" dt="2022-05-30T17:39:30.667" v="366" actId="1076"/>
          <ac:spMkLst>
            <pc:docMk/>
            <pc:sldMk cId="2622572274" sldId="267"/>
            <ac:spMk id="339" creationId="{990A1D53-CEC5-1AD9-9F08-CE2E81ED8FB2}"/>
          </ac:spMkLst>
        </pc:spChg>
        <pc:grpChg chg="add">
          <ac:chgData name="Sergey Dobrovolsky" userId="73d305bacc4c2cf3" providerId="LiveId" clId="{BEC1BDDD-C469-2746-B8B5-9224938904D5}" dt="2022-05-30T15:11:40.765" v="127" actId="164"/>
          <ac:grpSpMkLst>
            <pc:docMk/>
            <pc:sldMk cId="2622572274" sldId="267"/>
            <ac:grpSpMk id="21" creationId="{9E19537C-1EB6-BC25-4777-7BA67D0FC3F1}"/>
          </ac:grpSpMkLst>
        </pc:grpChg>
        <pc:grpChg chg="add mod">
          <ac:chgData name="Sergey Dobrovolsky" userId="73d305bacc4c2cf3" providerId="LiveId" clId="{BEC1BDDD-C469-2746-B8B5-9224938904D5}" dt="2022-05-30T15:11:45.818" v="131" actId="1076"/>
          <ac:grpSpMkLst>
            <pc:docMk/>
            <pc:sldMk cId="2622572274" sldId="267"/>
            <ac:grpSpMk id="22" creationId="{0BE206C5-42A8-449A-C222-93FCE98B314B}"/>
          </ac:grpSpMkLst>
        </pc:grpChg>
        <pc:grpChg chg="add mod">
          <ac:chgData name="Sergey Dobrovolsky" userId="73d305bacc4c2cf3" providerId="LiveId" clId="{BEC1BDDD-C469-2746-B8B5-9224938904D5}" dt="2022-05-30T15:11:47.212" v="132" actId="1076"/>
          <ac:grpSpMkLst>
            <pc:docMk/>
            <pc:sldMk cId="2622572274" sldId="267"/>
            <ac:grpSpMk id="29" creationId="{4C6D8938-3B61-72AD-DA58-62FA02F55EFB}"/>
          </ac:grpSpMkLst>
        </pc:grpChg>
        <pc:grpChg chg="add mod">
          <ac:chgData name="Sergey Dobrovolsky" userId="73d305bacc4c2cf3" providerId="LiveId" clId="{BEC1BDDD-C469-2746-B8B5-9224938904D5}" dt="2022-05-30T15:11:52.697" v="134" actId="1076"/>
          <ac:grpSpMkLst>
            <pc:docMk/>
            <pc:sldMk cId="2622572274" sldId="267"/>
            <ac:grpSpMk id="36" creationId="{51AD136B-634B-35D5-1239-C5C055E820DD}"/>
          </ac:grpSpMkLst>
        </pc:grpChg>
        <pc:grpChg chg="add del mod">
          <ac:chgData name="Sergey Dobrovolsky" userId="73d305bacc4c2cf3" providerId="LiveId" clId="{BEC1BDDD-C469-2746-B8B5-9224938904D5}" dt="2022-05-30T15:22:13.038" v="207" actId="478"/>
          <ac:grpSpMkLst>
            <pc:docMk/>
            <pc:sldMk cId="2622572274" sldId="267"/>
            <ac:grpSpMk id="43" creationId="{568AECAF-2C3D-0CBF-A734-5A2B051E867F}"/>
          </ac:grpSpMkLst>
        </pc:grpChg>
        <pc:grpChg chg="add mod">
          <ac:chgData name="Sergey Dobrovolsky" userId="73d305bacc4c2cf3" providerId="LiveId" clId="{BEC1BDDD-C469-2746-B8B5-9224938904D5}" dt="2022-05-30T15:24:17.488" v="249" actId="166"/>
          <ac:grpSpMkLst>
            <pc:docMk/>
            <pc:sldMk cId="2622572274" sldId="267"/>
            <ac:grpSpMk id="57" creationId="{1607C9A5-3345-4FB2-78FF-45BF7F98D8B4}"/>
          </ac:grpSpMkLst>
        </pc:grpChg>
        <pc:grpChg chg="add mod">
          <ac:chgData name="Sergey Dobrovolsky" userId="73d305bacc4c2cf3" providerId="LiveId" clId="{BEC1BDDD-C469-2746-B8B5-9224938904D5}" dt="2022-05-30T15:24:17.488" v="249" actId="166"/>
          <ac:grpSpMkLst>
            <pc:docMk/>
            <pc:sldMk cId="2622572274" sldId="267"/>
            <ac:grpSpMk id="58" creationId="{04BB5A16-77EC-66F9-1825-325BBAA06B55}"/>
          </ac:grpSpMkLst>
        </pc:grpChg>
        <pc:grpChg chg="add del mod">
          <ac:chgData name="Sergey Dobrovolsky" userId="73d305bacc4c2cf3" providerId="LiveId" clId="{BEC1BDDD-C469-2746-B8B5-9224938904D5}" dt="2022-05-30T15:22:29.126" v="213" actId="478"/>
          <ac:grpSpMkLst>
            <pc:docMk/>
            <pc:sldMk cId="2622572274" sldId="267"/>
            <ac:grpSpMk id="65" creationId="{5E172CBD-900C-5862-429E-8FDF58B7AFEE}"/>
          </ac:grpSpMkLst>
        </pc:grpChg>
        <pc:grpChg chg="add del mod">
          <ac:chgData name="Sergey Dobrovolsky" userId="73d305bacc4c2cf3" providerId="LiveId" clId="{BEC1BDDD-C469-2746-B8B5-9224938904D5}" dt="2022-05-30T15:22:29.469" v="214" actId="478"/>
          <ac:grpSpMkLst>
            <pc:docMk/>
            <pc:sldMk cId="2622572274" sldId="267"/>
            <ac:grpSpMk id="72" creationId="{D80A211D-7964-CC5C-9F67-00B6214EC6CE}"/>
          </ac:grpSpMkLst>
        </pc:grpChg>
        <pc:grpChg chg="add del mod">
          <ac:chgData name="Sergey Dobrovolsky" userId="73d305bacc4c2cf3" providerId="LiveId" clId="{BEC1BDDD-C469-2746-B8B5-9224938904D5}" dt="2022-05-30T15:23:03.771" v="227" actId="478"/>
          <ac:grpSpMkLst>
            <pc:docMk/>
            <pc:sldMk cId="2622572274" sldId="267"/>
            <ac:grpSpMk id="79" creationId="{775AB1F7-DC56-680E-BDEB-74A05F228F37}"/>
          </ac:grpSpMkLst>
        </pc:grpChg>
        <pc:grpChg chg="add del mod">
          <ac:chgData name="Sergey Dobrovolsky" userId="73d305bacc4c2cf3" providerId="LiveId" clId="{BEC1BDDD-C469-2746-B8B5-9224938904D5}" dt="2022-05-30T15:23:09.089" v="234" actId="478"/>
          <ac:grpSpMkLst>
            <pc:docMk/>
            <pc:sldMk cId="2622572274" sldId="267"/>
            <ac:grpSpMk id="86" creationId="{44532814-B4E5-E505-2218-635B58CA4D15}"/>
          </ac:grpSpMkLst>
        </pc:grpChg>
        <pc:grpChg chg="add del mod">
          <ac:chgData name="Sergey Dobrovolsky" userId="73d305bacc4c2cf3" providerId="LiveId" clId="{BEC1BDDD-C469-2746-B8B5-9224938904D5}" dt="2022-05-30T15:23:08.515" v="233" actId="478"/>
          <ac:grpSpMkLst>
            <pc:docMk/>
            <pc:sldMk cId="2622572274" sldId="267"/>
            <ac:grpSpMk id="93" creationId="{8B8548F2-4EA5-6750-B25C-0ADFF9300949}"/>
          </ac:grpSpMkLst>
        </pc:grpChg>
        <pc:grpChg chg="add del mod">
          <ac:chgData name="Sergey Dobrovolsky" userId="73d305bacc4c2cf3" providerId="LiveId" clId="{BEC1BDDD-C469-2746-B8B5-9224938904D5}" dt="2022-05-30T15:23:06.140" v="231" actId="478"/>
          <ac:grpSpMkLst>
            <pc:docMk/>
            <pc:sldMk cId="2622572274" sldId="267"/>
            <ac:grpSpMk id="100" creationId="{24725E85-231C-C19F-1435-5A15C59D8681}"/>
          </ac:grpSpMkLst>
        </pc:grpChg>
        <pc:grpChg chg="add del mod">
          <ac:chgData name="Sergey Dobrovolsky" userId="73d305bacc4c2cf3" providerId="LiveId" clId="{BEC1BDDD-C469-2746-B8B5-9224938904D5}" dt="2022-05-30T15:23:04.040" v="228" actId="478"/>
          <ac:grpSpMkLst>
            <pc:docMk/>
            <pc:sldMk cId="2622572274" sldId="267"/>
            <ac:grpSpMk id="107" creationId="{20748F13-068D-BAC2-8018-00C82832AD81}"/>
          </ac:grpSpMkLst>
        </pc:grpChg>
        <pc:grpChg chg="add del mod">
          <ac:chgData name="Sergey Dobrovolsky" userId="73d305bacc4c2cf3" providerId="LiveId" clId="{BEC1BDDD-C469-2746-B8B5-9224938904D5}" dt="2022-05-30T15:23:03.419" v="226" actId="478"/>
          <ac:grpSpMkLst>
            <pc:docMk/>
            <pc:sldMk cId="2622572274" sldId="267"/>
            <ac:grpSpMk id="114" creationId="{F20CD2B5-2576-44AA-853F-6F8756430A0F}"/>
          </ac:grpSpMkLst>
        </pc:grpChg>
        <pc:grpChg chg="add del mod">
          <ac:chgData name="Sergey Dobrovolsky" userId="73d305bacc4c2cf3" providerId="LiveId" clId="{BEC1BDDD-C469-2746-B8B5-9224938904D5}" dt="2022-05-30T15:24:09.400" v="247" actId="478"/>
          <ac:grpSpMkLst>
            <pc:docMk/>
            <pc:sldMk cId="2622572274" sldId="267"/>
            <ac:grpSpMk id="121" creationId="{893310EF-CBBF-6E36-E88F-6471F4C4F714}"/>
          </ac:grpSpMkLst>
        </pc:grpChg>
        <pc:grpChg chg="add del mod">
          <ac:chgData name="Sergey Dobrovolsky" userId="73d305bacc4c2cf3" providerId="LiveId" clId="{BEC1BDDD-C469-2746-B8B5-9224938904D5}" dt="2022-05-30T15:23:02.937" v="225" actId="478"/>
          <ac:grpSpMkLst>
            <pc:docMk/>
            <pc:sldMk cId="2622572274" sldId="267"/>
            <ac:grpSpMk id="128" creationId="{DAF3FF5D-F5EE-D8B7-8D2E-2E6997E309F0}"/>
          </ac:grpSpMkLst>
        </pc:grpChg>
        <pc:grpChg chg="add del mod">
          <ac:chgData name="Sergey Dobrovolsky" userId="73d305bacc4c2cf3" providerId="LiveId" clId="{BEC1BDDD-C469-2746-B8B5-9224938904D5}" dt="2022-05-30T15:23:47.093" v="243" actId="478"/>
          <ac:grpSpMkLst>
            <pc:docMk/>
            <pc:sldMk cId="2622572274" sldId="267"/>
            <ac:grpSpMk id="135" creationId="{DD337163-7382-0D27-9204-F30E247D1ECB}"/>
          </ac:grpSpMkLst>
        </pc:grpChg>
        <pc:grpChg chg="add mod">
          <ac:chgData name="Sergey Dobrovolsky" userId="73d305bacc4c2cf3" providerId="LiveId" clId="{BEC1BDDD-C469-2746-B8B5-9224938904D5}" dt="2022-05-30T15:24:17.488" v="249" actId="166"/>
          <ac:grpSpMkLst>
            <pc:docMk/>
            <pc:sldMk cId="2622572274" sldId="267"/>
            <ac:grpSpMk id="142" creationId="{74150B68-AF86-B615-A9AA-977FB8F79CB5}"/>
          </ac:grpSpMkLst>
        </pc:grpChg>
        <pc:grpChg chg="add mod">
          <ac:chgData name="Sergey Dobrovolsky" userId="73d305bacc4c2cf3" providerId="LiveId" clId="{BEC1BDDD-C469-2746-B8B5-9224938904D5}" dt="2022-05-30T15:24:17.488" v="249" actId="166"/>
          <ac:grpSpMkLst>
            <pc:docMk/>
            <pc:sldMk cId="2622572274" sldId="267"/>
            <ac:grpSpMk id="149" creationId="{72DFE09E-8E97-486D-8149-794635325F29}"/>
          </ac:grpSpMkLst>
        </pc:grpChg>
        <pc:grpChg chg="add">
          <ac:chgData name="Sergey Dobrovolsky" userId="73d305bacc4c2cf3" providerId="LiveId" clId="{BEC1BDDD-C469-2746-B8B5-9224938904D5}" dt="2022-05-30T15:24:19.985" v="250" actId="164"/>
          <ac:grpSpMkLst>
            <pc:docMk/>
            <pc:sldMk cId="2622572274" sldId="267"/>
            <ac:grpSpMk id="156" creationId="{1931C974-8E52-CF3C-BD83-023A4BBCF70E}"/>
          </ac:grpSpMkLst>
        </pc:grpChg>
        <pc:grpChg chg="add mod">
          <ac:chgData name="Sergey Dobrovolsky" userId="73d305bacc4c2cf3" providerId="LiveId" clId="{BEC1BDDD-C469-2746-B8B5-9224938904D5}" dt="2022-05-30T15:24:26.947" v="252" actId="1076"/>
          <ac:grpSpMkLst>
            <pc:docMk/>
            <pc:sldMk cId="2622572274" sldId="267"/>
            <ac:grpSpMk id="157" creationId="{553C36E4-5739-055D-38FB-B5291063D0E5}"/>
          </ac:grpSpMkLst>
        </pc:grpChg>
        <pc:grpChg chg="mod">
          <ac:chgData name="Sergey Dobrovolsky" userId="73d305bacc4c2cf3" providerId="LiveId" clId="{BEC1BDDD-C469-2746-B8B5-9224938904D5}" dt="2022-05-30T15:24:21.338" v="251"/>
          <ac:grpSpMkLst>
            <pc:docMk/>
            <pc:sldMk cId="2622572274" sldId="267"/>
            <ac:grpSpMk id="158" creationId="{8152BC71-E215-E7A1-33CA-245E924AA265}"/>
          </ac:grpSpMkLst>
        </pc:grpChg>
        <pc:grpChg chg="mod">
          <ac:chgData name="Sergey Dobrovolsky" userId="73d305bacc4c2cf3" providerId="LiveId" clId="{BEC1BDDD-C469-2746-B8B5-9224938904D5}" dt="2022-05-30T15:24:21.338" v="251"/>
          <ac:grpSpMkLst>
            <pc:docMk/>
            <pc:sldMk cId="2622572274" sldId="267"/>
            <ac:grpSpMk id="159" creationId="{47F49A90-BD2E-AC36-735F-D4E783FE68C8}"/>
          </ac:grpSpMkLst>
        </pc:grpChg>
        <pc:grpChg chg="mod">
          <ac:chgData name="Sergey Dobrovolsky" userId="73d305bacc4c2cf3" providerId="LiveId" clId="{BEC1BDDD-C469-2746-B8B5-9224938904D5}" dt="2022-05-30T15:24:21.338" v="251"/>
          <ac:grpSpMkLst>
            <pc:docMk/>
            <pc:sldMk cId="2622572274" sldId="267"/>
            <ac:grpSpMk id="160" creationId="{82A5CE96-B4D1-D95B-F523-5E5847425AA8}"/>
          </ac:grpSpMkLst>
        </pc:grpChg>
        <pc:grpChg chg="mod">
          <ac:chgData name="Sergey Dobrovolsky" userId="73d305bacc4c2cf3" providerId="LiveId" clId="{BEC1BDDD-C469-2746-B8B5-9224938904D5}" dt="2022-05-30T15:24:21.338" v="251"/>
          <ac:grpSpMkLst>
            <pc:docMk/>
            <pc:sldMk cId="2622572274" sldId="267"/>
            <ac:grpSpMk id="161" creationId="{A2396AB1-1C6E-6CE0-F7C0-F6D5C0BF62A2}"/>
          </ac:grpSpMkLst>
        </pc:grpChg>
        <pc:grpChg chg="add del mod">
          <ac:chgData name="Sergey Dobrovolsky" userId="73d305bacc4c2cf3" providerId="LiveId" clId="{BEC1BDDD-C469-2746-B8B5-9224938904D5}" dt="2022-05-30T15:24:58.326" v="261" actId="478"/>
          <ac:grpSpMkLst>
            <pc:docMk/>
            <pc:sldMk cId="2622572274" sldId="267"/>
            <ac:grpSpMk id="186" creationId="{087F492E-844D-8D38-79CF-F7E9A10924C1}"/>
          </ac:grpSpMkLst>
        </pc:grpChg>
        <pc:grpChg chg="add mod">
          <ac:chgData name="Sergey Dobrovolsky" userId="73d305bacc4c2cf3" providerId="LiveId" clId="{BEC1BDDD-C469-2746-B8B5-9224938904D5}" dt="2022-05-31T13:42:39.992" v="379" actId="1076"/>
          <ac:grpSpMkLst>
            <pc:docMk/>
            <pc:sldMk cId="2622572274" sldId="267"/>
            <ac:grpSpMk id="186" creationId="{66517758-958A-A74E-C4D9-C4D24CDCBE03}"/>
          </ac:grpSpMkLst>
        </pc:grpChg>
        <pc:grpChg chg="mod">
          <ac:chgData name="Sergey Dobrovolsky" userId="73d305bacc4c2cf3" providerId="LiveId" clId="{BEC1BDDD-C469-2746-B8B5-9224938904D5}" dt="2022-05-30T15:24:28.119" v="253"/>
          <ac:grpSpMkLst>
            <pc:docMk/>
            <pc:sldMk cId="2622572274" sldId="267"/>
            <ac:grpSpMk id="187" creationId="{98A1E09A-B7F2-5927-BB40-F5060E9B77A2}"/>
          </ac:grpSpMkLst>
        </pc:grpChg>
        <pc:grpChg chg="mod">
          <ac:chgData name="Sergey Dobrovolsky" userId="73d305bacc4c2cf3" providerId="LiveId" clId="{BEC1BDDD-C469-2746-B8B5-9224938904D5}" dt="2022-05-30T15:24:28.119" v="253"/>
          <ac:grpSpMkLst>
            <pc:docMk/>
            <pc:sldMk cId="2622572274" sldId="267"/>
            <ac:grpSpMk id="188" creationId="{497A49F9-7097-E500-4F48-1B920345B301}"/>
          </ac:grpSpMkLst>
        </pc:grpChg>
        <pc:grpChg chg="mod">
          <ac:chgData name="Sergey Dobrovolsky" userId="73d305bacc4c2cf3" providerId="LiveId" clId="{BEC1BDDD-C469-2746-B8B5-9224938904D5}" dt="2022-05-30T15:24:28.119" v="253"/>
          <ac:grpSpMkLst>
            <pc:docMk/>
            <pc:sldMk cId="2622572274" sldId="267"/>
            <ac:grpSpMk id="189" creationId="{71791D7C-8F28-4BDD-7387-5204ED1C1D11}"/>
          </ac:grpSpMkLst>
        </pc:grpChg>
        <pc:grpChg chg="mod">
          <ac:chgData name="Sergey Dobrovolsky" userId="73d305bacc4c2cf3" providerId="LiveId" clId="{BEC1BDDD-C469-2746-B8B5-9224938904D5}" dt="2022-05-30T15:24:28.119" v="253"/>
          <ac:grpSpMkLst>
            <pc:docMk/>
            <pc:sldMk cId="2622572274" sldId="267"/>
            <ac:grpSpMk id="190" creationId="{D9C87F44-A65A-610E-912C-597CD79B9C3C}"/>
          </ac:grpSpMkLst>
        </pc:grpChg>
        <pc:grpChg chg="add del mod">
          <ac:chgData name="Sergey Dobrovolsky" userId="73d305bacc4c2cf3" providerId="LiveId" clId="{BEC1BDDD-C469-2746-B8B5-9224938904D5}" dt="2022-05-30T15:24:56.893" v="260" actId="478"/>
          <ac:grpSpMkLst>
            <pc:docMk/>
            <pc:sldMk cId="2622572274" sldId="267"/>
            <ac:grpSpMk id="215" creationId="{FCD1F3E1-8524-5C70-393B-F5FE087C7BCE}"/>
          </ac:grpSpMkLst>
        </pc:grpChg>
        <pc:grpChg chg="mod">
          <ac:chgData name="Sergey Dobrovolsky" userId="73d305bacc4c2cf3" providerId="LiveId" clId="{BEC1BDDD-C469-2746-B8B5-9224938904D5}" dt="2022-05-30T15:24:36.358" v="255"/>
          <ac:grpSpMkLst>
            <pc:docMk/>
            <pc:sldMk cId="2622572274" sldId="267"/>
            <ac:grpSpMk id="216" creationId="{B457E725-FA81-12DA-A6E1-CD855908948D}"/>
          </ac:grpSpMkLst>
        </pc:grpChg>
        <pc:grpChg chg="mod">
          <ac:chgData name="Sergey Dobrovolsky" userId="73d305bacc4c2cf3" providerId="LiveId" clId="{BEC1BDDD-C469-2746-B8B5-9224938904D5}" dt="2022-05-30T15:24:36.358" v="255"/>
          <ac:grpSpMkLst>
            <pc:docMk/>
            <pc:sldMk cId="2622572274" sldId="267"/>
            <ac:grpSpMk id="217" creationId="{638957CD-1B60-072F-EC26-040BE73FF99D}"/>
          </ac:grpSpMkLst>
        </pc:grpChg>
        <pc:grpChg chg="mod">
          <ac:chgData name="Sergey Dobrovolsky" userId="73d305bacc4c2cf3" providerId="LiveId" clId="{BEC1BDDD-C469-2746-B8B5-9224938904D5}" dt="2022-05-30T15:24:36.358" v="255"/>
          <ac:grpSpMkLst>
            <pc:docMk/>
            <pc:sldMk cId="2622572274" sldId="267"/>
            <ac:grpSpMk id="218" creationId="{CAF173FF-9389-7519-951F-1BF056F407FB}"/>
          </ac:grpSpMkLst>
        </pc:grpChg>
        <pc:grpChg chg="mod">
          <ac:chgData name="Sergey Dobrovolsky" userId="73d305bacc4c2cf3" providerId="LiveId" clId="{BEC1BDDD-C469-2746-B8B5-9224938904D5}" dt="2022-05-30T15:24:36.358" v="255"/>
          <ac:grpSpMkLst>
            <pc:docMk/>
            <pc:sldMk cId="2622572274" sldId="267"/>
            <ac:grpSpMk id="219" creationId="{F6152576-AF52-2BB9-5370-ABD6614D28A6}"/>
          </ac:grpSpMkLst>
        </pc:grpChg>
        <pc:grpChg chg="add">
          <ac:chgData name="Sergey Dobrovolsky" userId="73d305bacc4c2cf3" providerId="LiveId" clId="{BEC1BDDD-C469-2746-B8B5-9224938904D5}" dt="2022-05-30T15:25:03.384" v="262" actId="164"/>
          <ac:grpSpMkLst>
            <pc:docMk/>
            <pc:sldMk cId="2622572274" sldId="267"/>
            <ac:grpSpMk id="244" creationId="{C430EC4A-96BE-A212-177B-D948724E54A4}"/>
          </ac:grpSpMkLst>
        </pc:grpChg>
        <pc:grpChg chg="add mod">
          <ac:chgData name="Sergey Dobrovolsky" userId="73d305bacc4c2cf3" providerId="LiveId" clId="{BEC1BDDD-C469-2746-B8B5-9224938904D5}" dt="2022-05-30T15:25:11.947" v="264" actId="1076"/>
          <ac:grpSpMkLst>
            <pc:docMk/>
            <pc:sldMk cId="2622572274" sldId="267"/>
            <ac:grpSpMk id="245" creationId="{50766025-03EB-AAF9-BC5F-B88AF802F35A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46" creationId="{BCE93857-4650-2B81-60BF-A21D7BE65D87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47" creationId="{62B99313-0A57-B6F3-3D40-C23F8DD4EEAF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48" creationId="{13E56988-F9BD-8145-E2DB-7AF9CD97C851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49" creationId="{98A50A0B-A7FE-91BD-143B-895AC8F02CC9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50" creationId="{F73452A4-ADE9-B19E-4A78-6FA122C23C26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51" creationId="{3A017C83-80F8-14C4-6A3D-D19AB7957E2D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76" creationId="{0CB391D9-2601-14C9-6A5D-CFA1208EB846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77" creationId="{4DE0943C-3FC3-B49E-0028-0D3831001594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78" creationId="{54BC62A0-928E-1D5E-5818-9AFEB9A13A22}"/>
          </ac:grpSpMkLst>
        </pc:grpChg>
        <pc:grpChg chg="mod">
          <ac:chgData name="Sergey Dobrovolsky" userId="73d305bacc4c2cf3" providerId="LiveId" clId="{BEC1BDDD-C469-2746-B8B5-9224938904D5}" dt="2022-05-30T15:25:04.665" v="263"/>
          <ac:grpSpMkLst>
            <pc:docMk/>
            <pc:sldMk cId="2622572274" sldId="267"/>
            <ac:grpSpMk id="279" creationId="{159DF229-BC1E-3E44-BA60-B069A56F3609}"/>
          </ac:grpSpMkLst>
        </pc:grpChg>
        <pc:grpChg chg="add mod">
          <ac:chgData name="Sergey Dobrovolsky" userId="73d305bacc4c2cf3" providerId="LiveId" clId="{BEC1BDDD-C469-2746-B8B5-9224938904D5}" dt="2022-05-31T13:43:28.700" v="383" actId="1076"/>
          <ac:grpSpMkLst>
            <pc:docMk/>
            <pc:sldMk cId="2622572274" sldId="267"/>
            <ac:grpSpMk id="304" creationId="{7A7E54BB-22EA-8786-138C-8E963117691E}"/>
          </ac:grpSpMkLst>
        </pc:grpChg>
        <pc:grpChg chg="add del mod">
          <ac:chgData name="Sergey Dobrovolsky" userId="73d305bacc4c2cf3" providerId="LiveId" clId="{BEC1BDDD-C469-2746-B8B5-9224938904D5}" dt="2022-05-30T17:36:50.763" v="329" actId="165"/>
          <ac:grpSpMkLst>
            <pc:docMk/>
            <pc:sldMk cId="2622572274" sldId="267"/>
            <ac:grpSpMk id="315" creationId="{B869C3C3-CDFB-4268-5E18-D650FBCAFC60}"/>
          </ac:grpSpMkLst>
        </pc:grpChg>
        <pc:grpChg chg="add del mod">
          <ac:chgData name="Sergey Dobrovolsky" userId="73d305bacc4c2cf3" providerId="LiveId" clId="{BEC1BDDD-C469-2746-B8B5-9224938904D5}" dt="2022-05-30T17:37:16.109" v="334" actId="165"/>
          <ac:grpSpMkLst>
            <pc:docMk/>
            <pc:sldMk cId="2622572274" sldId="267"/>
            <ac:grpSpMk id="326" creationId="{B892418D-9816-7BAA-98DC-CAD686EA8DBE}"/>
          </ac:grpSpMkLst>
        </pc:grpChg>
        <pc:grpChg chg="add">
          <ac:chgData name="Sergey Dobrovolsky" userId="73d305bacc4c2cf3" providerId="LiveId" clId="{BEC1BDDD-C469-2746-B8B5-9224938904D5}" dt="2022-05-30T17:36:57.895" v="330" actId="164"/>
          <ac:grpSpMkLst>
            <pc:docMk/>
            <pc:sldMk cId="2622572274" sldId="267"/>
            <ac:grpSpMk id="327" creationId="{97CDBD11-C2AB-61A7-244A-02AC0B253B46}"/>
          </ac:grpSpMkLst>
        </pc:grpChg>
        <pc:cxnChg chg="add mod">
          <ac:chgData name="Sergey Dobrovolsky" userId="73d305bacc4c2cf3" providerId="LiveId" clId="{BEC1BDDD-C469-2746-B8B5-9224938904D5}" dt="2022-05-31T13:43:02.018" v="382" actId="14100"/>
          <ac:cxnSpMkLst>
            <pc:docMk/>
            <pc:sldMk cId="2622572274" sldId="267"/>
            <ac:cxnSpMk id="14" creationId="{853D4106-5D55-FAA2-24BE-07C5C096F2E5}"/>
          </ac:cxnSpMkLst>
        </pc:cxnChg>
        <pc:cxnChg chg="add">
          <ac:chgData name="Sergey Dobrovolsky" userId="73d305bacc4c2cf3" providerId="LiveId" clId="{BEC1BDDD-C469-2746-B8B5-9224938904D5}" dt="2022-05-31T13:42:53.428" v="381" actId="11529"/>
          <ac:cxnSpMkLst>
            <pc:docMk/>
            <pc:sldMk cId="2622572274" sldId="267"/>
            <ac:cxnSpMk id="16" creationId="{39917F21-887C-883A-A659-8F2D594488D3}"/>
          </ac:cxnSpMkLst>
        </pc:cxnChg>
        <pc:cxnChg chg="add">
          <ac:chgData name="Sergey Dobrovolsky" userId="73d305bacc4c2cf3" providerId="LiveId" clId="{BEC1BDDD-C469-2746-B8B5-9224938904D5}" dt="2022-05-31T13:44:19.680" v="388" actId="11529"/>
          <ac:cxnSpMkLst>
            <pc:docMk/>
            <pc:sldMk cId="2622572274" sldId="267"/>
            <ac:cxnSpMk id="19" creationId="{61C0CEEB-3AFE-8F88-15B6-B519CA314815}"/>
          </ac:cxnSpMkLst>
        </pc:cxnChg>
        <pc:cxnChg chg="add mod">
          <ac:chgData name="Sergey Dobrovolsky" userId="73d305bacc4c2cf3" providerId="LiveId" clId="{BEC1BDDD-C469-2746-B8B5-9224938904D5}" dt="2022-05-30T15:15:16.679" v="138" actId="14100"/>
          <ac:cxnSpMkLst>
            <pc:docMk/>
            <pc:sldMk cId="2622572274" sldId="267"/>
            <ac:cxnSpMk id="45" creationId="{09FB1C0B-3BFC-2C33-638A-D695716DEE2F}"/>
          </ac:cxnSpMkLst>
        </pc:cxnChg>
        <pc:cxnChg chg="add mod">
          <ac:chgData name="Sergey Dobrovolsky" userId="73d305bacc4c2cf3" providerId="LiveId" clId="{BEC1BDDD-C469-2746-B8B5-9224938904D5}" dt="2022-05-31T13:44:26.033" v="389" actId="14100"/>
          <ac:cxnSpMkLst>
            <pc:docMk/>
            <pc:sldMk cId="2622572274" sldId="267"/>
            <ac:cxnSpMk id="48" creationId="{32399C8E-4262-7E3F-B288-AD2E4519D339}"/>
          </ac:cxnSpMkLst>
        </pc:cxnChg>
        <pc:cxnChg chg="add del">
          <ac:chgData name="Sergey Dobrovolsky" userId="73d305bacc4c2cf3" providerId="LiveId" clId="{BEC1BDDD-C469-2746-B8B5-9224938904D5}" dt="2022-05-30T17:35:37.148" v="315" actId="11529"/>
          <ac:cxnSpMkLst>
            <pc:docMk/>
            <pc:sldMk cId="2622572274" sldId="267"/>
            <ac:cxnSpMk id="318" creationId="{4DB3D2EC-E187-8AB4-0D77-20BE265A7345}"/>
          </ac:cxnSpMkLst>
        </pc:cxnChg>
        <pc:cxnChg chg="add mod topLvl">
          <ac:chgData name="Sergey Dobrovolsky" userId="73d305bacc4c2cf3" providerId="LiveId" clId="{BEC1BDDD-C469-2746-B8B5-9224938904D5}" dt="2022-05-30T17:37:21.870" v="336" actId="14100"/>
          <ac:cxnSpMkLst>
            <pc:docMk/>
            <pc:sldMk cId="2622572274" sldId="267"/>
            <ac:cxnSpMk id="321" creationId="{4E86BB22-487D-6DE8-3549-2DAD589F8C9E}"/>
          </ac:cxnSpMkLst>
        </pc:cxnChg>
        <pc:cxnChg chg="add mod topLvl">
          <ac:chgData name="Sergey Dobrovolsky" userId="73d305bacc4c2cf3" providerId="LiveId" clId="{BEC1BDDD-C469-2746-B8B5-9224938904D5}" dt="2022-05-30T17:37:19.259" v="335" actId="14100"/>
          <ac:cxnSpMkLst>
            <pc:docMk/>
            <pc:sldMk cId="2622572274" sldId="267"/>
            <ac:cxnSpMk id="322" creationId="{8CB27034-D2D4-8B6F-BEC2-7597FBA58BAF}"/>
          </ac:cxnSpMkLst>
        </pc:cxnChg>
        <pc:cxnChg chg="add mod">
          <ac:chgData name="Sergey Dobrovolsky" userId="73d305bacc4c2cf3" providerId="LiveId" clId="{BEC1BDDD-C469-2746-B8B5-9224938904D5}" dt="2022-05-30T17:38:30.760" v="354" actId="208"/>
          <ac:cxnSpMkLst>
            <pc:docMk/>
            <pc:sldMk cId="2622572274" sldId="267"/>
            <ac:cxnSpMk id="334" creationId="{390F75FC-A7FB-0A42-FE49-46FB571D4AED}"/>
          </ac:cxnSpMkLst>
        </pc:cxnChg>
        <pc:cxnChg chg="add mod">
          <ac:chgData name="Sergey Dobrovolsky" userId="73d305bacc4c2cf3" providerId="LiveId" clId="{BEC1BDDD-C469-2746-B8B5-9224938904D5}" dt="2022-05-30T17:38:30.760" v="354" actId="208"/>
          <ac:cxnSpMkLst>
            <pc:docMk/>
            <pc:sldMk cId="2622572274" sldId="267"/>
            <ac:cxnSpMk id="336" creationId="{4A8C607E-924B-BA24-1C60-D05C5519FAC6}"/>
          </ac:cxnSpMkLst>
        </pc:cxnChg>
      </pc:sldChg>
    </pc:docChg>
  </pc:docChgLst>
  <pc:docChgLst>
    <pc:chgData name="Sergey Dobrovolsky" userId="73d305bacc4c2cf3" providerId="LiveId" clId="{FF6F5C0C-CD3F-EA45-A737-DB4389012D45}"/>
    <pc:docChg chg="undo custSel addSld delSld modSld">
      <pc:chgData name="Sergey Dobrovolsky" userId="73d305bacc4c2cf3" providerId="LiveId" clId="{FF6F5C0C-CD3F-EA45-A737-DB4389012D45}" dt="2022-02-19T19:20:01.733" v="520" actId="14100"/>
      <pc:docMkLst>
        <pc:docMk/>
      </pc:docMkLst>
      <pc:sldChg chg="modSp del mod">
        <pc:chgData name="Sergey Dobrovolsky" userId="73d305bacc4c2cf3" providerId="LiveId" clId="{FF6F5C0C-CD3F-EA45-A737-DB4389012D45}" dt="2021-12-15T14:27:33.232" v="242" actId="2696"/>
        <pc:sldMkLst>
          <pc:docMk/>
          <pc:sldMk cId="3799243304" sldId="256"/>
        </pc:sldMkLst>
        <pc:spChg chg="mod">
          <ac:chgData name="Sergey Dobrovolsky" userId="73d305bacc4c2cf3" providerId="LiveId" clId="{FF6F5C0C-CD3F-EA45-A737-DB4389012D45}" dt="2021-12-15T14:27:23.236" v="241" actId="20577"/>
          <ac:spMkLst>
            <pc:docMk/>
            <pc:sldMk cId="3799243304" sldId="256"/>
            <ac:spMk id="2" creationId="{32472E31-FDB8-444E-9938-E8B55F34FA02}"/>
          </ac:spMkLst>
        </pc:spChg>
      </pc:sldChg>
      <pc:sldChg chg="addSp delSp modSp mod">
        <pc:chgData name="Sergey Dobrovolsky" userId="73d305bacc4c2cf3" providerId="LiveId" clId="{FF6F5C0C-CD3F-EA45-A737-DB4389012D45}" dt="2021-12-15T14:33:56.224" v="310" actId="6549"/>
        <pc:sldMkLst>
          <pc:docMk/>
          <pc:sldMk cId="3865949839" sldId="257"/>
        </pc:sldMkLst>
        <pc:spChg chg="mod">
          <ac:chgData name="Sergey Dobrovolsky" userId="73d305bacc4c2cf3" providerId="LiveId" clId="{FF6F5C0C-CD3F-EA45-A737-DB4389012D45}" dt="2021-12-15T14:28:48.212" v="264" actId="14100"/>
          <ac:spMkLst>
            <pc:docMk/>
            <pc:sldMk cId="3865949839" sldId="257"/>
            <ac:spMk id="12" creationId="{0B815373-DDC3-7748-9700-B8D9615B27CC}"/>
          </ac:spMkLst>
        </pc:spChg>
        <pc:spChg chg="add mod">
          <ac:chgData name="Sergey Dobrovolsky" userId="73d305bacc4c2cf3" providerId="LiveId" clId="{FF6F5C0C-CD3F-EA45-A737-DB4389012D45}" dt="2021-12-15T14:33:02.807" v="301" actId="1076"/>
          <ac:spMkLst>
            <pc:docMk/>
            <pc:sldMk cId="3865949839" sldId="257"/>
            <ac:spMk id="13" creationId="{24C90A8F-ED2D-8D41-81FD-06CE914D460F}"/>
          </ac:spMkLst>
        </pc:spChg>
        <pc:spChg chg="del mod">
          <ac:chgData name="Sergey Dobrovolsky" userId="73d305bacc4c2cf3" providerId="LiveId" clId="{FF6F5C0C-CD3F-EA45-A737-DB4389012D45}" dt="2021-12-14T22:43:24.059" v="216" actId="478"/>
          <ac:spMkLst>
            <pc:docMk/>
            <pc:sldMk cId="3865949839" sldId="257"/>
            <ac:spMk id="13" creationId="{620A8DB6-3381-194A-9760-10D09F6C27A5}"/>
          </ac:spMkLst>
        </pc:spChg>
        <pc:spChg chg="add mod">
          <ac:chgData name="Sergey Dobrovolsky" userId="73d305bacc4c2cf3" providerId="LiveId" clId="{FF6F5C0C-CD3F-EA45-A737-DB4389012D45}" dt="2021-12-15T14:33:56.224" v="310" actId="6549"/>
          <ac:spMkLst>
            <pc:docMk/>
            <pc:sldMk cId="3865949839" sldId="257"/>
            <ac:spMk id="14" creationId="{D73746D3-E174-2845-A331-59548C14D88E}"/>
          </ac:spMkLst>
        </pc:spChg>
        <pc:spChg chg="add mod">
          <ac:chgData name="Sergey Dobrovolsky" userId="73d305bacc4c2cf3" providerId="LiveId" clId="{FF6F5C0C-CD3F-EA45-A737-DB4389012D45}" dt="2021-12-15T14:33:06.105" v="302" actId="1076"/>
          <ac:spMkLst>
            <pc:docMk/>
            <pc:sldMk cId="3865949839" sldId="257"/>
            <ac:spMk id="16" creationId="{BF6002B9-D03F-3444-A2D1-136F263C9067}"/>
          </ac:spMkLst>
        </pc:spChg>
        <pc:spChg chg="mod">
          <ac:chgData name="Sergey Dobrovolsky" userId="73d305bacc4c2cf3" providerId="LiveId" clId="{FF6F5C0C-CD3F-EA45-A737-DB4389012D45}" dt="2021-12-15T14:28:34.631" v="262" actId="404"/>
          <ac:spMkLst>
            <pc:docMk/>
            <pc:sldMk cId="3865949839" sldId="257"/>
            <ac:spMk id="18" creationId="{CE952EC9-4A9A-8A4C-8488-99D7B1986B29}"/>
          </ac:spMkLst>
        </pc:spChg>
        <pc:spChg chg="add mod">
          <ac:chgData name="Sergey Dobrovolsky" userId="73d305bacc4c2cf3" providerId="LiveId" clId="{FF6F5C0C-CD3F-EA45-A737-DB4389012D45}" dt="2021-12-15T14:33:14.367" v="305" actId="1076"/>
          <ac:spMkLst>
            <pc:docMk/>
            <pc:sldMk cId="3865949839" sldId="257"/>
            <ac:spMk id="19" creationId="{DFD421D9-9FAC-7C46-9900-47A71B413ADB}"/>
          </ac:spMkLst>
        </pc:spChg>
        <pc:spChg chg="add mod">
          <ac:chgData name="Sergey Dobrovolsky" userId="73d305bacc4c2cf3" providerId="LiveId" clId="{FF6F5C0C-CD3F-EA45-A737-DB4389012D45}" dt="2021-12-15T14:33:17.725" v="306" actId="1076"/>
          <ac:spMkLst>
            <pc:docMk/>
            <pc:sldMk cId="3865949839" sldId="257"/>
            <ac:spMk id="20" creationId="{3DF25206-8E3C-6D48-A83E-62FA62C3F2DB}"/>
          </ac:spMkLst>
        </pc:spChg>
        <pc:spChg chg="add mod">
          <ac:chgData name="Sergey Dobrovolsky" userId="73d305bacc4c2cf3" providerId="LiveId" clId="{FF6F5C0C-CD3F-EA45-A737-DB4389012D45}" dt="2021-12-15T14:33:26.721" v="309" actId="1076"/>
          <ac:spMkLst>
            <pc:docMk/>
            <pc:sldMk cId="3865949839" sldId="257"/>
            <ac:spMk id="21" creationId="{4A473BCE-C168-2B4E-8953-B33F8E154F15}"/>
          </ac:spMkLst>
        </pc:spChg>
        <pc:grpChg chg="add mod">
          <ac:chgData name="Sergey Dobrovolsky" userId="73d305bacc4c2cf3" providerId="LiveId" clId="{FF6F5C0C-CD3F-EA45-A737-DB4389012D45}" dt="2021-12-15T14:29:16.828" v="265" actId="1076"/>
          <ac:grpSpMkLst>
            <pc:docMk/>
            <pc:sldMk cId="3865949839" sldId="257"/>
            <ac:grpSpMk id="2" creationId="{BAD0AC56-A8CE-0F46-A2C0-B6E7EF920EF1}"/>
          </ac:grpSpMkLst>
        </pc:grpChg>
        <pc:grpChg chg="add mod">
          <ac:chgData name="Sergey Dobrovolsky" userId="73d305bacc4c2cf3" providerId="LiveId" clId="{FF6F5C0C-CD3F-EA45-A737-DB4389012D45}" dt="2021-12-14T22:44:37.334" v="233" actId="1076"/>
          <ac:grpSpMkLst>
            <pc:docMk/>
            <pc:sldMk cId="3865949839" sldId="257"/>
            <ac:grpSpMk id="6" creationId="{414FA26F-7F16-2149-B632-DCF73E6FDF51}"/>
          </ac:grpSpMkLst>
        </pc:grp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4" creationId="{892E3C20-8E39-FF4C-89D0-E03D532A29FF}"/>
          </ac:picMkLst>
        </pc:picChg>
        <pc:picChg chg="mod">
          <ac:chgData name="Sergey Dobrovolsky" userId="73d305bacc4c2cf3" providerId="LiveId" clId="{FF6F5C0C-CD3F-EA45-A737-DB4389012D45}" dt="2021-12-14T22:44:48.760" v="234" actId="1076"/>
          <ac:picMkLst>
            <pc:docMk/>
            <pc:sldMk cId="3865949839" sldId="257"/>
            <ac:picMk id="5" creationId="{70A1D3CA-9AE9-C446-977D-17EA448DC4A5}"/>
          </ac:picMkLst>
        </pc:pic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8" creationId="{75E5A54C-6AD1-3940-B658-1555EC375F82}"/>
          </ac:picMkLst>
        </pc:picChg>
        <pc:picChg chg="add mod">
          <ac:chgData name="Sergey Dobrovolsky" userId="73d305bacc4c2cf3" providerId="LiveId" clId="{FF6F5C0C-CD3F-EA45-A737-DB4389012D45}" dt="2021-12-15T14:33:09.083" v="304" actId="1076"/>
          <ac:picMkLst>
            <pc:docMk/>
            <pc:sldMk cId="3865949839" sldId="257"/>
            <ac:picMk id="10" creationId="{734CC397-37B0-F84B-AD11-CD083033090D}"/>
          </ac:picMkLst>
        </pc:picChg>
        <pc:picChg chg="mod">
          <ac:chgData name="Sergey Dobrovolsky" userId="73d305bacc4c2cf3" providerId="LiveId" clId="{FF6F5C0C-CD3F-EA45-A737-DB4389012D45}" dt="2021-12-14T22:44:22.229" v="231" actId="1076"/>
          <ac:picMkLst>
            <pc:docMk/>
            <pc:sldMk cId="3865949839" sldId="257"/>
            <ac:picMk id="11" creationId="{51319953-2469-AB42-863E-C73F30C86231}"/>
          </ac:picMkLst>
        </pc:picChg>
        <pc:cxnChg chg="mod">
          <ac:chgData name="Sergey Dobrovolsky" userId="73d305bacc4c2cf3" providerId="LiveId" clId="{FF6F5C0C-CD3F-EA45-A737-DB4389012D45}" dt="2021-12-14T22:44:16.166" v="229" actId="14100"/>
          <ac:cxnSpMkLst>
            <pc:docMk/>
            <pc:sldMk cId="3865949839" sldId="257"/>
            <ac:cxnSpMk id="15" creationId="{F14DD5D0-35FA-A84F-BED0-CC245D87DEBD}"/>
          </ac:cxnSpMkLst>
        </pc:cxnChg>
      </pc:sldChg>
      <pc:sldChg chg="addSp modSp new mod">
        <pc:chgData name="Sergey Dobrovolsky" userId="73d305bacc4c2cf3" providerId="LiveId" clId="{FF6F5C0C-CD3F-EA45-A737-DB4389012D45}" dt="2021-12-15T15:06:08.364" v="338" actId="1076"/>
        <pc:sldMkLst>
          <pc:docMk/>
          <pc:sldMk cId="3702760799" sldId="258"/>
        </pc:sldMkLst>
        <pc:spChg chg="add mod">
          <ac:chgData name="Sergey Dobrovolsky" userId="73d305bacc4c2cf3" providerId="LiveId" clId="{FF6F5C0C-CD3F-EA45-A737-DB4389012D45}" dt="2021-12-15T15:06:08.364" v="338" actId="1076"/>
          <ac:spMkLst>
            <pc:docMk/>
            <pc:sldMk cId="3702760799" sldId="258"/>
            <ac:spMk id="5" creationId="{31D80167-5982-E443-A687-34FB153D1D54}"/>
          </ac:spMkLst>
        </pc:spChg>
        <pc:spChg chg="add mod">
          <ac:chgData name="Sergey Dobrovolsky" userId="73d305bacc4c2cf3" providerId="LiveId" clId="{FF6F5C0C-CD3F-EA45-A737-DB4389012D45}" dt="2021-12-15T15:06:05.174" v="337" actId="1076"/>
          <ac:spMkLst>
            <pc:docMk/>
            <pc:sldMk cId="3702760799" sldId="258"/>
            <ac:spMk id="6" creationId="{D4C0557F-61AC-7B4A-BB5A-1ADDFB1C1D49}"/>
          </ac:spMkLst>
        </pc:spChg>
        <pc:picChg chg="add mod">
          <ac:chgData name="Sergey Dobrovolsky" userId="73d305bacc4c2cf3" providerId="LiveId" clId="{FF6F5C0C-CD3F-EA45-A737-DB4389012D45}" dt="2021-12-15T15:05:54.630" v="335" actId="1076"/>
          <ac:picMkLst>
            <pc:docMk/>
            <pc:sldMk cId="3702760799" sldId="258"/>
            <ac:picMk id="3" creationId="{AC343DE8-BA3B-554F-93F0-7224B831285F}"/>
          </ac:picMkLst>
        </pc:picChg>
        <pc:picChg chg="add mod modCrop">
          <ac:chgData name="Sergey Dobrovolsky" userId="73d305bacc4c2cf3" providerId="LiveId" clId="{FF6F5C0C-CD3F-EA45-A737-DB4389012D45}" dt="2021-12-15T15:05:59.802" v="336" actId="1076"/>
          <ac:picMkLst>
            <pc:docMk/>
            <pc:sldMk cId="3702760799" sldId="258"/>
            <ac:picMk id="4" creationId="{4CB1C30B-6104-7C4B-9BA2-1E977AA31DA4}"/>
          </ac:picMkLst>
        </pc:picChg>
      </pc:sldChg>
      <pc:sldChg chg="addSp modSp new mod setBg">
        <pc:chgData name="Sergey Dobrovolsky" userId="73d305bacc4c2cf3" providerId="LiveId" clId="{FF6F5C0C-CD3F-EA45-A737-DB4389012D45}" dt="2021-12-15T16:30:10.572" v="361" actId="1076"/>
        <pc:sldMkLst>
          <pc:docMk/>
          <pc:sldMk cId="3678857559" sldId="259"/>
        </pc:sldMkLst>
        <pc:spChg chg="add mod">
          <ac:chgData name="Sergey Dobrovolsky" userId="73d305bacc4c2cf3" providerId="LiveId" clId="{FF6F5C0C-CD3F-EA45-A737-DB4389012D45}" dt="2021-12-15T16:29:58.783" v="358" actId="1076"/>
          <ac:spMkLst>
            <pc:docMk/>
            <pc:sldMk cId="3678857559" sldId="259"/>
            <ac:spMk id="4" creationId="{47D4DE82-93EB-9645-9526-07D1C1A08048}"/>
          </ac:spMkLst>
        </pc:spChg>
        <pc:spChg chg="add mod">
          <ac:chgData name="Sergey Dobrovolsky" userId="73d305bacc4c2cf3" providerId="LiveId" clId="{FF6F5C0C-CD3F-EA45-A737-DB4389012D45}" dt="2021-12-15T16:30:01.807" v="359" actId="1076"/>
          <ac:spMkLst>
            <pc:docMk/>
            <pc:sldMk cId="3678857559" sldId="259"/>
            <ac:spMk id="5" creationId="{ED11B0C2-0B96-A34E-AD1D-FD196FD222CA}"/>
          </ac:spMkLst>
        </pc:spChg>
        <pc:grpChg chg="add mod">
          <ac:chgData name="Sergey Dobrovolsky" userId="73d305bacc4c2cf3" providerId="LiveId" clId="{FF6F5C0C-CD3F-EA45-A737-DB4389012D45}" dt="2021-12-15T16:30:10.572" v="361" actId="1076"/>
          <ac:grpSpMkLst>
            <pc:docMk/>
            <pc:sldMk cId="3678857559" sldId="259"/>
            <ac:grpSpMk id="6" creationId="{6DD2B04B-66C9-4B4D-9B44-1FC1933535E6}"/>
          </ac:grpSpMkLst>
        </pc:grpChg>
        <pc:picChg chg="add mod ord">
          <ac:chgData name="Sergey Dobrovolsky" userId="73d305bacc4c2cf3" providerId="LiveId" clId="{FF6F5C0C-CD3F-EA45-A737-DB4389012D45}" dt="2021-12-15T16:29:39.347" v="354" actId="1076"/>
          <ac:picMkLst>
            <pc:docMk/>
            <pc:sldMk cId="3678857559" sldId="259"/>
            <ac:picMk id="2" creationId="{C273D47D-CCF9-FD43-AE27-9B25023B1E39}"/>
          </ac:picMkLst>
        </pc:picChg>
        <pc:picChg chg="add mod">
          <ac:chgData name="Sergey Dobrovolsky" userId="73d305bacc4c2cf3" providerId="LiveId" clId="{FF6F5C0C-CD3F-EA45-A737-DB4389012D45}" dt="2021-12-15T16:25:14.564" v="346" actId="1076"/>
          <ac:picMkLst>
            <pc:docMk/>
            <pc:sldMk cId="3678857559" sldId="259"/>
            <ac:picMk id="3" creationId="{0D1FDDD7-3318-7542-8004-3104FC124BAB}"/>
          </ac:picMkLst>
        </pc:picChg>
      </pc:sldChg>
      <pc:sldChg chg="addSp delSp modSp new mod setBg">
        <pc:chgData name="Sergey Dobrovolsky" userId="73d305bacc4c2cf3" providerId="LiveId" clId="{FF6F5C0C-CD3F-EA45-A737-DB4389012D45}" dt="2021-12-15T22:04:38.227" v="382" actId="1076"/>
        <pc:sldMkLst>
          <pc:docMk/>
          <pc:sldMk cId="2245090327" sldId="260"/>
        </pc:sldMkLst>
        <pc:spChg chg="add mod">
          <ac:chgData name="Sergey Dobrovolsky" userId="73d305bacc4c2cf3" providerId="LiveId" clId="{FF6F5C0C-CD3F-EA45-A737-DB4389012D45}" dt="2021-12-15T22:04:34.425" v="381" actId="1076"/>
          <ac:spMkLst>
            <pc:docMk/>
            <pc:sldMk cId="2245090327" sldId="260"/>
            <ac:spMk id="8" creationId="{23C80536-505F-3840-B9DB-5BF2B15E1840}"/>
          </ac:spMkLst>
        </pc:spChg>
        <pc:spChg chg="add mod">
          <ac:chgData name="Sergey Dobrovolsky" userId="73d305bacc4c2cf3" providerId="LiveId" clId="{FF6F5C0C-CD3F-EA45-A737-DB4389012D45}" dt="2021-12-15T22:04:38.227" v="382" actId="1076"/>
          <ac:spMkLst>
            <pc:docMk/>
            <pc:sldMk cId="2245090327" sldId="260"/>
            <ac:spMk id="9" creationId="{CACF00F1-8A01-184C-87A6-CE2887E128E4}"/>
          </ac:spMkLst>
        </pc:spChg>
        <pc:picChg chg="add del mod">
          <ac:chgData name="Sergey Dobrovolsky" userId="73d305bacc4c2cf3" providerId="LiveId" clId="{FF6F5C0C-CD3F-EA45-A737-DB4389012D45}" dt="2021-12-15T22:03:53.537" v="366" actId="478"/>
          <ac:picMkLst>
            <pc:docMk/>
            <pc:sldMk cId="2245090327" sldId="260"/>
            <ac:picMk id="3" creationId="{6F1BCA50-12E3-5B4A-BA9C-B60CF5BD5B59}"/>
          </ac:picMkLst>
        </pc:picChg>
        <pc:picChg chg="add mod ord">
          <ac:chgData name="Sergey Dobrovolsky" userId="73d305bacc4c2cf3" providerId="LiveId" clId="{FF6F5C0C-CD3F-EA45-A737-DB4389012D45}" dt="2021-12-15T22:04:14.635" v="375" actId="1076"/>
          <ac:picMkLst>
            <pc:docMk/>
            <pc:sldMk cId="2245090327" sldId="260"/>
            <ac:picMk id="5" creationId="{0BF83BD7-A518-764C-A2B4-A0D380DAEC9F}"/>
          </ac:picMkLst>
        </pc:picChg>
        <pc:picChg chg="add mod">
          <ac:chgData name="Sergey Dobrovolsky" userId="73d305bacc4c2cf3" providerId="LiveId" clId="{FF6F5C0C-CD3F-EA45-A737-DB4389012D45}" dt="2021-12-15T22:04:12.296" v="374" actId="1076"/>
          <ac:picMkLst>
            <pc:docMk/>
            <pc:sldMk cId="2245090327" sldId="260"/>
            <ac:picMk id="7" creationId="{1E7A3B8F-7890-3646-9779-325081FF4538}"/>
          </ac:picMkLst>
        </pc:picChg>
      </pc:sldChg>
      <pc:sldChg chg="addSp delSp modSp new mod">
        <pc:chgData name="Sergey Dobrovolsky" userId="73d305bacc4c2cf3" providerId="LiveId" clId="{FF6F5C0C-CD3F-EA45-A737-DB4389012D45}" dt="2022-01-16T14:55:42.798" v="434" actId="1076"/>
        <pc:sldMkLst>
          <pc:docMk/>
          <pc:sldMk cId="3511354191" sldId="261"/>
        </pc:sldMkLst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6" creationId="{69CCF2F3-1A69-1247-B809-51493F8D8F51}"/>
          </ac:spMkLst>
        </pc:spChg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7" creationId="{AFF7B4DA-D204-E34D-8815-151775DF689B}"/>
          </ac:spMkLst>
        </pc:spChg>
        <pc:spChg chg="add mod">
          <ac:chgData name="Sergey Dobrovolsky" userId="73d305bacc4c2cf3" providerId="LiveId" clId="{FF6F5C0C-CD3F-EA45-A737-DB4389012D45}" dt="2022-01-16T14:55:42.798" v="434" actId="1076"/>
          <ac:spMkLst>
            <pc:docMk/>
            <pc:sldMk cId="3511354191" sldId="261"/>
            <ac:spMk id="8" creationId="{2476B432-C018-F341-93F5-A3459B7B2778}"/>
          </ac:spMkLst>
        </pc:spChg>
        <pc:spChg chg="add mod">
          <ac:chgData name="Sergey Dobrovolsky" userId="73d305bacc4c2cf3" providerId="LiveId" clId="{FF6F5C0C-CD3F-EA45-A737-DB4389012D45}" dt="2022-01-16T14:55:39.926" v="433" actId="1076"/>
          <ac:spMkLst>
            <pc:docMk/>
            <pc:sldMk cId="3511354191" sldId="261"/>
            <ac:spMk id="9" creationId="{5E47097A-E957-3144-A0F6-9652C7CDA0F6}"/>
          </ac:spMkLst>
        </pc:spChg>
        <pc:picChg chg="add mod">
          <ac:chgData name="Sergey Dobrovolsky" userId="73d305bacc4c2cf3" providerId="LiveId" clId="{FF6F5C0C-CD3F-EA45-A737-DB4389012D45}" dt="2022-01-16T14:54:40.187" v="414" actId="1076"/>
          <ac:picMkLst>
            <pc:docMk/>
            <pc:sldMk cId="3511354191" sldId="261"/>
            <ac:picMk id="2" creationId="{8D8641CF-4E09-4744-930B-AAA7908925BE}"/>
          </ac:picMkLst>
        </pc:picChg>
        <pc:picChg chg="add del mod">
          <ac:chgData name="Sergey Dobrovolsky" userId="73d305bacc4c2cf3" providerId="LiveId" clId="{FF6F5C0C-CD3F-EA45-A737-DB4389012D45}" dt="2022-01-16T14:53:34.683" v="395" actId="478"/>
          <ac:picMkLst>
            <pc:docMk/>
            <pc:sldMk cId="3511354191" sldId="261"/>
            <ac:picMk id="3" creationId="{B45CF7B7-A104-2744-B6A1-C5540A841BAF}"/>
          </ac:picMkLst>
        </pc:picChg>
        <pc:picChg chg="add mod modCrop">
          <ac:chgData name="Sergey Dobrovolsky" userId="73d305bacc4c2cf3" providerId="LiveId" clId="{FF6F5C0C-CD3F-EA45-A737-DB4389012D45}" dt="2022-01-16T14:55:08.499" v="415" actId="732"/>
          <ac:picMkLst>
            <pc:docMk/>
            <pc:sldMk cId="3511354191" sldId="261"/>
            <ac:picMk id="4" creationId="{A3861BCF-092D-A847-B3A9-613D6BCCE987}"/>
          </ac:picMkLst>
        </pc:picChg>
        <pc:picChg chg="add del mod">
          <ac:chgData name="Sergey Dobrovolsky" userId="73d305bacc4c2cf3" providerId="LiveId" clId="{FF6F5C0C-CD3F-EA45-A737-DB4389012D45}" dt="2022-01-16T14:54:37.143" v="413" actId="478"/>
          <ac:picMkLst>
            <pc:docMk/>
            <pc:sldMk cId="3511354191" sldId="261"/>
            <ac:picMk id="5" creationId="{03DB004C-7062-BA49-8E2A-1034567A753E}"/>
          </ac:picMkLst>
        </pc:picChg>
      </pc:sldChg>
      <pc:sldChg chg="addSp delSp modSp new mod">
        <pc:chgData name="Sergey Dobrovolsky" userId="73d305bacc4c2cf3" providerId="LiveId" clId="{FF6F5C0C-CD3F-EA45-A737-DB4389012D45}" dt="2022-02-19T19:20:01.733" v="520" actId="14100"/>
        <pc:sldMkLst>
          <pc:docMk/>
          <pc:sldMk cId="1099020378" sldId="262"/>
        </pc:sldMkLst>
        <pc:spChg chg="add mod">
          <ac:chgData name="Sergey Dobrovolsky" userId="73d305bacc4c2cf3" providerId="LiveId" clId="{FF6F5C0C-CD3F-EA45-A737-DB4389012D45}" dt="2022-02-19T19:14:42.307" v="468" actId="114"/>
          <ac:spMkLst>
            <pc:docMk/>
            <pc:sldMk cId="1099020378" sldId="262"/>
            <ac:spMk id="7" creationId="{61B28E72-E73B-B846-BAC0-490399836CEA}"/>
          </ac:spMkLst>
        </pc:spChg>
        <pc:spChg chg="add mod">
          <ac:chgData name="Sergey Dobrovolsky" userId="73d305bacc4c2cf3" providerId="LiveId" clId="{FF6F5C0C-CD3F-EA45-A737-DB4389012D45}" dt="2022-02-19T19:14:02.067" v="462" actId="1076"/>
          <ac:spMkLst>
            <pc:docMk/>
            <pc:sldMk cId="1099020378" sldId="262"/>
            <ac:spMk id="8" creationId="{10474191-FBDC-134E-9F81-34C116782D86}"/>
          </ac:spMkLst>
        </pc:spChg>
        <pc:spChg chg="add mod">
          <ac:chgData name="Sergey Dobrovolsky" userId="73d305bacc4c2cf3" providerId="LiveId" clId="{FF6F5C0C-CD3F-EA45-A737-DB4389012D45}" dt="2022-02-19T19:14:04.921" v="463" actId="1076"/>
          <ac:spMkLst>
            <pc:docMk/>
            <pc:sldMk cId="1099020378" sldId="262"/>
            <ac:spMk id="9" creationId="{DB8AF683-7F50-0748-AFF9-733C4B261481}"/>
          </ac:spMkLst>
        </pc:spChg>
        <pc:spChg chg="add mod">
          <ac:chgData name="Sergey Dobrovolsky" userId="73d305bacc4c2cf3" providerId="LiveId" clId="{FF6F5C0C-CD3F-EA45-A737-DB4389012D45}" dt="2022-02-19T19:14:07.640" v="464" actId="1076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F6F5C0C-CD3F-EA45-A737-DB4389012D45}" dt="2022-02-19T19:19:47.197" v="515" actId="114"/>
          <ac:spMkLst>
            <pc:docMk/>
            <pc:sldMk cId="1099020378" sldId="262"/>
            <ac:spMk id="18" creationId="{47351652-BC1F-9944-A241-0811C686FCED}"/>
          </ac:spMkLst>
        </pc:spChg>
        <pc:spChg chg="add mod">
          <ac:chgData name="Sergey Dobrovolsky" userId="73d305bacc4c2cf3" providerId="LiveId" clId="{FF6F5C0C-CD3F-EA45-A737-DB4389012D45}" dt="2022-02-19T19:19:49.705" v="516" actId="114"/>
          <ac:spMkLst>
            <pc:docMk/>
            <pc:sldMk cId="1099020378" sldId="262"/>
            <ac:spMk id="19" creationId="{9D5009F8-230E-8A4E-BAF6-7785274103FF}"/>
          </ac:spMkLst>
        </pc:spChg>
        <pc:spChg chg="add mod">
          <ac:chgData name="Sergey Dobrovolsky" userId="73d305bacc4c2cf3" providerId="LiveId" clId="{FF6F5C0C-CD3F-EA45-A737-DB4389012D45}" dt="2022-02-19T19:19:51.926" v="517" actId="114"/>
          <ac:spMkLst>
            <pc:docMk/>
            <pc:sldMk cId="1099020378" sldId="262"/>
            <ac:spMk id="32" creationId="{4CB9E36C-18DB-5E41-8382-0152CC02B142}"/>
          </ac:spMkLst>
        </pc:spChg>
        <pc:spChg chg="add mod">
          <ac:chgData name="Sergey Dobrovolsky" userId="73d305bacc4c2cf3" providerId="LiveId" clId="{FF6F5C0C-CD3F-EA45-A737-DB4389012D45}" dt="2022-02-19T19:19:58.135" v="519" actId="114"/>
          <ac:spMkLst>
            <pc:docMk/>
            <pc:sldMk cId="1099020378" sldId="262"/>
            <ac:spMk id="33" creationId="{5E4F04B4-D4B8-284A-A52E-324E86D1554B}"/>
          </ac:spMkLst>
        </pc:spChg>
        <pc:spChg chg="add mod">
          <ac:chgData name="Sergey Dobrovolsky" userId="73d305bacc4c2cf3" providerId="LiveId" clId="{FF6F5C0C-CD3F-EA45-A737-DB4389012D45}" dt="2022-02-19T19:19:55.776" v="518" actId="114"/>
          <ac:spMkLst>
            <pc:docMk/>
            <pc:sldMk cId="1099020378" sldId="262"/>
            <ac:spMk id="34" creationId="{8350A450-210A-FA48-9CD9-8E0D65010CC1}"/>
          </ac:spMkLst>
        </pc:sp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2" creationId="{ABF21F39-DF1E-E84B-84E6-9655BEA1C75C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3" creationId="{97EF2C6D-739C-1C47-AF1A-616413830A0D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4" creationId="{C4004BD8-8B32-A041-9B3F-8BEE9EEB5863}"/>
          </ac:picMkLst>
        </pc:picChg>
        <pc:cxnChg chg="add mod">
          <ac:chgData name="Sergey Dobrovolsky" userId="73d305bacc4c2cf3" providerId="LiveId" clId="{FF6F5C0C-CD3F-EA45-A737-DB4389012D45}" dt="2022-02-19T19:14:34.406" v="467" actId="13822"/>
          <ac:cxnSpMkLst>
            <pc:docMk/>
            <pc:sldMk cId="1099020378" sldId="262"/>
            <ac:cxnSpMk id="6" creationId="{421D1024-E04E-254F-A8CB-29A337774426}"/>
          </ac:cxnSpMkLst>
        </pc:cxnChg>
        <pc:cxnChg chg="add del mod">
          <ac:chgData name="Sergey Dobrovolsky" userId="73d305bacc4c2cf3" providerId="LiveId" clId="{FF6F5C0C-CD3F-EA45-A737-DB4389012D45}" dt="2022-02-19T19:17:44.069" v="471" actId="478"/>
          <ac:cxnSpMkLst>
            <pc:docMk/>
            <pc:sldMk cId="1099020378" sldId="262"/>
            <ac:cxnSpMk id="12" creationId="{56CCFF91-4A5C-3742-AC39-D2DB1EF35A4A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4" creationId="{286F037C-8BD3-994A-9D74-62AF292AB561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5" creationId="{CBB443FA-6566-CE4E-9734-D613F0E91D4D}"/>
          </ac:cxnSpMkLst>
        </pc:cxnChg>
        <pc:cxnChg chg="add mod">
          <ac:chgData name="Sergey Dobrovolsky" userId="73d305bacc4c2cf3" providerId="LiveId" clId="{FF6F5C0C-CD3F-EA45-A737-DB4389012D45}" dt="2022-02-19T19:20:01.733" v="520" actId="14100"/>
          <ac:cxnSpMkLst>
            <pc:docMk/>
            <pc:sldMk cId="1099020378" sldId="262"/>
            <ac:cxnSpMk id="20" creationId="{35BCE7C8-6520-E64D-9274-F3A22E314C73}"/>
          </ac:cxnSpMkLst>
        </pc:cxnChg>
        <pc:cxnChg chg="add mod">
          <ac:chgData name="Sergey Dobrovolsky" userId="73d305bacc4c2cf3" providerId="LiveId" clId="{FF6F5C0C-CD3F-EA45-A737-DB4389012D45}" dt="2022-02-19T19:19:11.129" v="503" actId="1076"/>
          <ac:cxnSpMkLst>
            <pc:docMk/>
            <pc:sldMk cId="1099020378" sldId="262"/>
            <ac:cxnSpMk id="22" creationId="{9CBEFBA7-7C7A-5246-B36C-C8897C9291DA}"/>
          </ac:cxnSpMkLst>
        </pc:cxnChg>
        <pc:cxnChg chg="add mod">
          <ac:chgData name="Sergey Dobrovolsky" userId="73d305bacc4c2cf3" providerId="LiveId" clId="{FF6F5C0C-CD3F-EA45-A737-DB4389012D45}" dt="2022-02-19T19:19:22.600" v="507" actId="14100"/>
          <ac:cxnSpMkLst>
            <pc:docMk/>
            <pc:sldMk cId="1099020378" sldId="262"/>
            <ac:cxnSpMk id="29" creationId="{23072AC7-CB3A-7A43-87C7-8C2993EDABA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EA6A-9DAB-9A42-8E7C-9B1E61E75C22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95637-BFB7-404A-BF79-82C2D446D7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23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55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159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653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E42A-4D28-B84F-88FF-A548302BA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75F6-1E98-004F-A960-42443388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772-53BC-E948-A05C-2B95A5ED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D9B6-510E-8140-8AB0-7DE342F9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2058-75BC-AD41-9F28-22D87615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08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5D2-A909-234E-A9CD-3D3D4ECE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0AA2F-99D3-C540-BBE7-38FE9F50A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9419-F8F9-1342-9B78-F074312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D0E3-E25B-0E4B-BEFE-CD8B504A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A41C3-E6D3-6548-978E-CF60096F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9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DA24F-0AB3-3046-91DB-554638181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27C7A-4630-404B-9B6E-7228401E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955FA-732C-0540-8E13-40F76B7E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2BA2-06CA-7642-B010-7A812BC2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BF4F-E3B6-0443-A45B-BD4B25D7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0E66-AEAF-3043-91F2-44CAC8D1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4731-680A-AC49-AF88-7AB35373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3C722-BDC8-DD40-9CAC-0E20B931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FCA6-EC58-A149-8B94-24D4F23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4210C-7F34-1D4D-9AC2-B5C1BA4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167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81D-5A00-D146-A966-C30B66B2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EBFF-D8D0-474F-8F26-693F672A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4B42-25CE-4043-A68E-EDEAA3F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4F7B-AEBF-574E-9E9F-164DE96F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6EF6-5C6B-EE49-AF95-DFDEC3C1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C55C-2665-CF47-8C09-F8E19DCC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38D6-E1A1-3F4B-80C2-AD925CC8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B4670-9F63-2548-BC41-DE625BD8D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2EEF6-7909-1B43-A5FF-764CBE5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6E3F1-1CD4-5046-A239-6248D81C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D08B9-9DA6-074C-A2F7-BB255A16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684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706-63C1-C949-8A57-34D12F21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9A8B-D63B-DC4B-9705-8BBC4B7B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6CC10-4A35-034F-929F-0ACDC68B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C2BC1-1F05-3F4C-9473-888A9D93B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F9674-BCA1-A542-9037-264FA8FB6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3C2BD-511B-A046-9D3D-EEF24B2E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9BABB-9B50-5345-AD93-552C16BD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58274-05A2-844E-864E-301D3B6F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1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6FD-667F-B14A-B057-A410513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91FE-7434-CA42-8267-F31CC281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B8916-391B-B044-8AE7-830D1FD6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8825D-8D6F-924E-88E9-6FD59A7B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64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E107A-74CF-3249-9C25-2C9FC78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0D7F-BD10-3A4B-88D3-5F0F4F6E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C227-FD48-7641-A443-6C1820F0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EDC-2C34-D647-99E5-3517EE95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B66-946C-6444-9D2C-7AA082E3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C497-E531-A145-A996-534C5D978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F07E-869E-EE4A-B4CC-6A49AAF0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6FCD9-6F2B-0C41-B2D2-4AC943B8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11A0-9E3E-AA40-92D8-906DC002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3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F151-2010-9F45-B56F-158420FD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CBCD2-5C68-9440-8C11-D8BCEDF22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9891C-CCC6-1241-ACE3-437742B0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4C8EA-6392-D142-AD30-595F0B4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38A98-5EE7-AD4A-A179-00D51D39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15A15-3D49-7C4B-BB36-244491B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39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FB27F-0007-2B48-B866-A17E445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4432-1C56-224C-8F4D-B5156933E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90F3-ACD3-E340-986E-3A2906B61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7A45-3FBB-C14A-8E7C-08C84AB72CD9}" type="datetimeFigureOut">
              <a:rPr lang="en-DE" smtClean="0"/>
              <a:t>31.05.22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8D5F-E58E-844D-B469-904EFE250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7C5A-0681-AB48-827B-7A2F1BF1B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66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8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D0AC56-A8CE-0F46-A2C0-B6E7EF920EF1}"/>
              </a:ext>
            </a:extLst>
          </p:cNvPr>
          <p:cNvGrpSpPr/>
          <p:nvPr/>
        </p:nvGrpSpPr>
        <p:grpSpPr>
          <a:xfrm>
            <a:off x="182925" y="146050"/>
            <a:ext cx="6591997" cy="6565900"/>
            <a:chOff x="2826559" y="146050"/>
            <a:chExt cx="6591997" cy="6565900"/>
          </a:xfrm>
        </p:grpSpPr>
        <p:pic>
          <p:nvPicPr>
            <p:cNvPr id="5" name="Picture 4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70A1D3CA-9AE9-C446-977D-17EA448D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6559" y="146050"/>
              <a:ext cx="6565900" cy="6565900"/>
            </a:xfrm>
            <a:prstGeom prst="rect">
              <a:avLst/>
            </a:prstGeom>
          </p:spPr>
        </p:pic>
        <p:pic>
          <p:nvPicPr>
            <p:cNvPr id="11" name="Picture 10" descr="A picture containing tree, star, outdoor object&#10;&#10;Description automatically generated">
              <a:extLst>
                <a:ext uri="{FF2B5EF4-FFF2-40B4-BE49-F238E27FC236}">
                  <a16:creationId xmlns:a16="http://schemas.microsoft.com/office/drawing/2014/main" id="{51319953-2469-AB42-863E-C73F30C8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179" y="522947"/>
              <a:ext cx="3637056" cy="4041111"/>
            </a:xfrm>
            <a:prstGeom prst="rect">
              <a:avLst/>
            </a:prstGeom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0B815373-DDC3-7748-9700-B8D9615B27CC}"/>
                </a:ext>
              </a:extLst>
            </p:cNvPr>
            <p:cNvSpPr/>
            <p:nvPr/>
          </p:nvSpPr>
          <p:spPr>
            <a:xfrm>
              <a:off x="2989791" y="2217683"/>
              <a:ext cx="1529658" cy="1702676"/>
            </a:xfrm>
            <a:prstGeom prst="frame">
              <a:avLst>
                <a:gd name="adj1" fmla="val 1722"/>
              </a:avLst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solidFill>
                    <a:schemeClr val="tx1"/>
                  </a:solidFill>
                </a:rPr>
                <a:t>ç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4DD5D0-35FA-A84F-BED0-CC245D87DEB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519449" y="2543503"/>
              <a:ext cx="1157730" cy="5360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4FA26F-7F16-2149-B632-DCF73E6FDF51}"/>
                </a:ext>
              </a:extLst>
            </p:cNvPr>
            <p:cNvGrpSpPr/>
            <p:nvPr/>
          </p:nvGrpSpPr>
          <p:grpSpPr>
            <a:xfrm>
              <a:off x="8635969" y="4194726"/>
              <a:ext cx="782587" cy="369332"/>
              <a:chOff x="8531648" y="3749675"/>
              <a:chExt cx="782587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52EC9-4A9A-8A4C-8488-99D7B1986B29}"/>
                  </a:ext>
                </a:extLst>
              </p:cNvPr>
              <p:cNvSpPr txBox="1"/>
              <p:nvPr/>
            </p:nvSpPr>
            <p:spPr>
              <a:xfrm>
                <a:off x="8531648" y="37496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10 µm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1B161B-7F95-4E4A-9F2E-50FFEE182EEE}"/>
                  </a:ext>
                </a:extLst>
              </p:cNvPr>
              <p:cNvCxnSpPr/>
              <p:nvPr/>
            </p:nvCxnSpPr>
            <p:spPr>
              <a:xfrm>
                <a:off x="8863542" y="3841301"/>
                <a:ext cx="338667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73746D3-E174-2845-A331-59548C14D88E}"/>
                </a:ext>
              </a:extLst>
            </p:cNvPr>
            <p:cNvSpPr/>
            <p:nvPr/>
          </p:nvSpPr>
          <p:spPr>
            <a:xfrm>
              <a:off x="5677179" y="522947"/>
              <a:ext cx="3701771" cy="4041111"/>
            </a:xfrm>
            <a:prstGeom prst="frame">
              <a:avLst>
                <a:gd name="adj1" fmla="val 868"/>
              </a:avLst>
            </a:prstGeom>
            <a:solidFill>
              <a:srgbClr val="FFFF00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A picture containing tree, outdoor object, star, colorful&#10;&#10;Description automatically generated">
            <a:extLst>
              <a:ext uri="{FF2B5EF4-FFF2-40B4-BE49-F238E27FC236}">
                <a16:creationId xmlns:a16="http://schemas.microsoft.com/office/drawing/2014/main" id="{892E3C20-8E39-FF4C-89D0-E03D532A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60" y="4692629"/>
            <a:ext cx="2016163" cy="2016163"/>
          </a:xfrm>
          <a:prstGeom prst="rect">
            <a:avLst/>
          </a:prstGeom>
        </p:spPr>
      </p:pic>
      <p:pic>
        <p:nvPicPr>
          <p:cNvPr id="8" name="Picture 7" descr="A picture containing grass, tree, green, night sky&#10;&#10;Description automatically generated">
            <a:extLst>
              <a:ext uri="{FF2B5EF4-FFF2-40B4-BE49-F238E27FC236}">
                <a16:creationId xmlns:a16="http://schemas.microsoft.com/office/drawing/2014/main" id="{75E5A54C-6AD1-3940-B658-1555EC37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60" y="2420918"/>
            <a:ext cx="2016163" cy="2016163"/>
          </a:xfrm>
          <a:prstGeom prst="rect">
            <a:avLst/>
          </a:prstGeom>
        </p:spPr>
      </p:pic>
      <p:pic>
        <p:nvPicPr>
          <p:cNvPr id="10" name="Picture 9" descr="A picture containing black, dark, light, staring&#10;&#10;Description automatically generated">
            <a:extLst>
              <a:ext uri="{FF2B5EF4-FFF2-40B4-BE49-F238E27FC236}">
                <a16:creationId xmlns:a16="http://schemas.microsoft.com/office/drawing/2014/main" id="{734CC397-37B0-F84B-AD11-CD0830330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761" y="149208"/>
            <a:ext cx="2016162" cy="2016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C90A8F-ED2D-8D41-81FD-06CE914D460F}"/>
              </a:ext>
            </a:extLst>
          </p:cNvPr>
          <p:cNvSpPr txBox="1"/>
          <p:nvPr/>
        </p:nvSpPr>
        <p:spPr>
          <a:xfrm>
            <a:off x="187299" y="1536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02B9-D03F-3444-A2D1-136F263C9067}"/>
              </a:ext>
            </a:extLst>
          </p:cNvPr>
          <p:cNvSpPr txBox="1"/>
          <p:nvPr/>
        </p:nvSpPr>
        <p:spPr>
          <a:xfrm>
            <a:off x="3156175" y="5767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421D9-9FAC-7C46-9900-47A71B413ADB}"/>
              </a:ext>
            </a:extLst>
          </p:cNvPr>
          <p:cNvSpPr txBox="1"/>
          <p:nvPr/>
        </p:nvSpPr>
        <p:spPr>
          <a:xfrm>
            <a:off x="7013996" y="1460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25206-8E3C-6D48-A83E-62FA62C3F2DB}"/>
              </a:ext>
            </a:extLst>
          </p:cNvPr>
          <p:cNvSpPr txBox="1"/>
          <p:nvPr/>
        </p:nvSpPr>
        <p:spPr>
          <a:xfrm>
            <a:off x="7020890" y="24209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73BCE-C168-2B4E-8953-B33F8E154F15}"/>
              </a:ext>
            </a:extLst>
          </p:cNvPr>
          <p:cNvSpPr txBox="1"/>
          <p:nvPr/>
        </p:nvSpPr>
        <p:spPr>
          <a:xfrm>
            <a:off x="7025218" y="46926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6594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ght, green, night sky&#10;&#10;Description automatically generated">
            <a:extLst>
              <a:ext uri="{FF2B5EF4-FFF2-40B4-BE49-F238E27FC236}">
                <a16:creationId xmlns:a16="http://schemas.microsoft.com/office/drawing/2014/main" id="{D6A074EB-71BC-C049-8191-2DA50E03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17" y="1089182"/>
            <a:ext cx="2226045" cy="22260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91E72C-D472-7A4A-9D5F-0940C22E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55" y="1089180"/>
            <a:ext cx="2226045" cy="2226045"/>
          </a:xfrm>
          <a:prstGeom prst="rect">
            <a:avLst/>
          </a:prstGeom>
        </p:spPr>
      </p:pic>
      <p:pic>
        <p:nvPicPr>
          <p:cNvPr id="7" name="Picture 6" descr="A picture containing text, green, light, traffic&#10;&#10;Description automatically generated">
            <a:extLst>
              <a:ext uri="{FF2B5EF4-FFF2-40B4-BE49-F238E27FC236}">
                <a16:creationId xmlns:a16="http://schemas.microsoft.com/office/drawing/2014/main" id="{1BA92F27-CB4C-A14E-996D-32A0F1D7A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793" y="1089180"/>
            <a:ext cx="2226045" cy="2226045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0462BE3-E2C1-E143-9EA1-644AD1A4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31" y="1089180"/>
            <a:ext cx="2226045" cy="222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68FF5-51A0-1A4C-AA05-BCA77AA7D312}"/>
              </a:ext>
            </a:extLst>
          </p:cNvPr>
          <p:cNvSpPr txBox="1"/>
          <p:nvPr/>
        </p:nvSpPr>
        <p:spPr>
          <a:xfrm>
            <a:off x="2776806" y="2769578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=8 µm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A5327-52E7-AE4B-8A3C-AFDB1C39EB04}"/>
              </a:ext>
            </a:extLst>
          </p:cNvPr>
          <p:cNvSpPr txBox="1"/>
          <p:nvPr/>
        </p:nvSpPr>
        <p:spPr>
          <a:xfrm>
            <a:off x="4281845" y="2769578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=10 µm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A5E73-F5D8-714E-946D-CDEA7AF0AAE9}"/>
              </a:ext>
            </a:extLst>
          </p:cNvPr>
          <p:cNvSpPr txBox="1"/>
          <p:nvPr/>
        </p:nvSpPr>
        <p:spPr>
          <a:xfrm>
            <a:off x="5798482" y="2769578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=13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6ABD3-552A-DF4B-9D7A-AE9E9F97AFEB}"/>
              </a:ext>
            </a:extLst>
          </p:cNvPr>
          <p:cNvSpPr txBox="1"/>
          <p:nvPr/>
        </p:nvSpPr>
        <p:spPr>
          <a:xfrm>
            <a:off x="7309320" y="2803282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=15 µm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ECC37-D886-2D49-80E1-AFCC7AF197E2}"/>
              </a:ext>
            </a:extLst>
          </p:cNvPr>
          <p:cNvSpPr txBox="1"/>
          <p:nvPr/>
        </p:nvSpPr>
        <p:spPr>
          <a:xfrm>
            <a:off x="3377513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81A23-425F-3C48-B328-54619B948643}"/>
              </a:ext>
            </a:extLst>
          </p:cNvPr>
          <p:cNvSpPr txBox="1"/>
          <p:nvPr/>
        </p:nvSpPr>
        <p:spPr>
          <a:xfrm>
            <a:off x="3694680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FA1AF-A3AC-DE44-8629-A108B6317BCE}"/>
              </a:ext>
            </a:extLst>
          </p:cNvPr>
          <p:cNvSpPr txBox="1"/>
          <p:nvPr/>
        </p:nvSpPr>
        <p:spPr>
          <a:xfrm>
            <a:off x="3400430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4F0D9-0015-0947-9C9D-8FB979E0978F}"/>
              </a:ext>
            </a:extLst>
          </p:cNvPr>
          <p:cNvSpPr txBox="1"/>
          <p:nvPr/>
        </p:nvSpPr>
        <p:spPr>
          <a:xfrm>
            <a:off x="4847011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E57DCB-2FC2-E548-978F-52F90920FBD0}"/>
              </a:ext>
            </a:extLst>
          </p:cNvPr>
          <p:cNvSpPr txBox="1"/>
          <p:nvPr/>
        </p:nvSpPr>
        <p:spPr>
          <a:xfrm>
            <a:off x="5164178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02150-B8F9-5D42-9A23-9C9924C65D46}"/>
              </a:ext>
            </a:extLst>
          </p:cNvPr>
          <p:cNvSpPr txBox="1"/>
          <p:nvPr/>
        </p:nvSpPr>
        <p:spPr>
          <a:xfrm>
            <a:off x="4869928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BFF1D-7A42-7F44-9DE0-4B9996B9E5D0}"/>
              </a:ext>
            </a:extLst>
          </p:cNvPr>
          <p:cNvSpPr txBox="1"/>
          <p:nvPr/>
        </p:nvSpPr>
        <p:spPr>
          <a:xfrm>
            <a:off x="6340764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95CB0-F8FC-8445-8332-36F667044B19}"/>
              </a:ext>
            </a:extLst>
          </p:cNvPr>
          <p:cNvSpPr txBox="1"/>
          <p:nvPr/>
        </p:nvSpPr>
        <p:spPr>
          <a:xfrm>
            <a:off x="6657931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93197B-8DFC-CE4D-8609-F2922FE4D96E}"/>
              </a:ext>
            </a:extLst>
          </p:cNvPr>
          <p:cNvSpPr txBox="1"/>
          <p:nvPr/>
        </p:nvSpPr>
        <p:spPr>
          <a:xfrm>
            <a:off x="6363681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8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BE701-145C-4740-9E0D-8301954A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90" y="1478137"/>
            <a:ext cx="4648619" cy="3901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A1E6C-D584-EF4D-89C1-68A9E72A1477}"/>
              </a:ext>
            </a:extLst>
          </p:cNvPr>
          <p:cNvSpPr txBox="1"/>
          <p:nvPr/>
        </p:nvSpPr>
        <p:spPr>
          <a:xfrm rot="16200000">
            <a:off x="2984946" y="1791896"/>
            <a:ext cx="9964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50" i="1" dirty="0"/>
              <a:t>MeanVar, MaxMinMed, Laplacian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94977-8803-C54A-80AF-0A61CCB4624A}"/>
              </a:ext>
            </a:extLst>
          </p:cNvPr>
          <p:cNvSpPr txBox="1"/>
          <p:nvPr/>
        </p:nvSpPr>
        <p:spPr>
          <a:xfrm rot="16200000">
            <a:off x="3086566" y="3302041"/>
            <a:ext cx="1047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i="1" dirty="0"/>
              <a:t>Mean, 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7E34A-D38A-AE41-8127-2F06955CFC63}"/>
              </a:ext>
            </a:extLst>
          </p:cNvPr>
          <p:cNvSpPr txBox="1"/>
          <p:nvPr/>
        </p:nvSpPr>
        <p:spPr>
          <a:xfrm rot="16200000">
            <a:off x="3229555" y="4559883"/>
            <a:ext cx="822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4F182-1F2B-BD46-A546-85D2BBC8C428}"/>
              </a:ext>
            </a:extLst>
          </p:cNvPr>
          <p:cNvSpPr txBox="1"/>
          <p:nvPr/>
        </p:nvSpPr>
        <p:spPr>
          <a:xfrm>
            <a:off x="4067646" y="1271139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8 µm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AC121-39BE-7342-8F2F-B02CC18AEF31}"/>
              </a:ext>
            </a:extLst>
          </p:cNvPr>
          <p:cNvSpPr txBox="1"/>
          <p:nvPr/>
        </p:nvSpPr>
        <p:spPr>
          <a:xfrm>
            <a:off x="5211889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10 µm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47F97-B009-024C-B442-517144DED2CA}"/>
              </a:ext>
            </a:extLst>
          </p:cNvPr>
          <p:cNvSpPr txBox="1"/>
          <p:nvPr/>
        </p:nvSpPr>
        <p:spPr>
          <a:xfrm>
            <a:off x="6363555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13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FFDC6-C429-B642-AA01-FEE2FA29735A}"/>
              </a:ext>
            </a:extLst>
          </p:cNvPr>
          <p:cNvSpPr txBox="1"/>
          <p:nvPr/>
        </p:nvSpPr>
        <p:spPr>
          <a:xfrm>
            <a:off x="7515221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15 µm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B3079-263B-B947-94D1-27D385F71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2652267"/>
            <a:ext cx="190500" cy="87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D8A1D-94F2-8844-B370-F9904255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2652267"/>
            <a:ext cx="190500" cy="87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8BEC6-ABF5-2A40-82B8-675998C2F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2652267"/>
            <a:ext cx="190500" cy="87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01321B-B7E2-B940-80F4-25B3577B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2652267"/>
            <a:ext cx="190500" cy="8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26D389-2D56-924C-9BC5-0D476F6B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3952540"/>
            <a:ext cx="190500" cy="87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83184-4796-0640-8C7F-B3A49D52A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3952540"/>
            <a:ext cx="190500" cy="87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0B699A-0F95-7B4C-AA39-92485DD45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3952540"/>
            <a:ext cx="190500" cy="87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D468E-85E6-7243-AFAA-D765C707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3952540"/>
            <a:ext cx="190500" cy="87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7942B8-FC60-944A-B58C-2CA94D8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5252813"/>
            <a:ext cx="190500" cy="877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490595-804F-7A45-86CC-745737C4D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5252813"/>
            <a:ext cx="190500" cy="87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09E968-688B-BA47-9686-C3114FA7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5252813"/>
            <a:ext cx="190500" cy="877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D9488F-A815-D843-8BE1-A2C5AE4F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5252813"/>
            <a:ext cx="190500" cy="877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5E4172-7A6B-D446-925C-BDDDBD1E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259163"/>
            <a:ext cx="190500" cy="87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2FA48-3AC1-CD46-870E-A3FA060C1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5259163"/>
            <a:ext cx="190500" cy="877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AA2098-3061-1A43-A5C3-D3466DED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5259163"/>
            <a:ext cx="190500" cy="877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62968-59F7-6D42-9FAF-771CCEB9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0" y="5259163"/>
            <a:ext cx="190500" cy="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985ED3-79C7-125F-C83A-C09292A8C14C}"/>
              </a:ext>
            </a:extLst>
          </p:cNvPr>
          <p:cNvSpPr/>
          <p:nvPr/>
        </p:nvSpPr>
        <p:spPr>
          <a:xfrm>
            <a:off x="534010" y="2121408"/>
            <a:ext cx="1441094" cy="14410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F92D9-4575-791C-D9F9-455DEA103996}"/>
              </a:ext>
            </a:extLst>
          </p:cNvPr>
          <p:cNvSpPr txBox="1"/>
          <p:nvPr/>
        </p:nvSpPr>
        <p:spPr>
          <a:xfrm>
            <a:off x="-1714" y="265728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09DD2-4947-C40F-700D-2052D8E7BBA3}"/>
              </a:ext>
            </a:extLst>
          </p:cNvPr>
          <p:cNvSpPr txBox="1"/>
          <p:nvPr/>
        </p:nvSpPr>
        <p:spPr>
          <a:xfrm>
            <a:off x="986695" y="17520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300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BB1E2-5412-B25F-AC98-BFE83A56BBDB}"/>
              </a:ext>
            </a:extLst>
          </p:cNvPr>
          <p:cNvSpPr/>
          <p:nvPr/>
        </p:nvSpPr>
        <p:spPr>
          <a:xfrm>
            <a:off x="2655418" y="2121408"/>
            <a:ext cx="182880" cy="1441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FDC0C2-E619-0443-542E-FF338B571FDC}"/>
              </a:ext>
            </a:extLst>
          </p:cNvPr>
          <p:cNvSpPr/>
          <p:nvPr/>
        </p:nvSpPr>
        <p:spPr>
          <a:xfrm>
            <a:off x="2838297" y="2231136"/>
            <a:ext cx="182880" cy="1221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F52443-160C-0F57-07A7-C8DC80B0A29E}"/>
              </a:ext>
            </a:extLst>
          </p:cNvPr>
          <p:cNvSpPr/>
          <p:nvPr/>
        </p:nvSpPr>
        <p:spPr>
          <a:xfrm>
            <a:off x="3021177" y="2399386"/>
            <a:ext cx="182880" cy="885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15A5BC-A03C-A233-E9E2-6DCB494AC902}"/>
              </a:ext>
            </a:extLst>
          </p:cNvPr>
          <p:cNvSpPr/>
          <p:nvPr/>
        </p:nvSpPr>
        <p:spPr>
          <a:xfrm>
            <a:off x="3204056" y="2574950"/>
            <a:ext cx="182880" cy="5340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4DE7E-C95D-C335-187C-188B54899BDF}"/>
              </a:ext>
            </a:extLst>
          </p:cNvPr>
          <p:cNvSpPr/>
          <p:nvPr/>
        </p:nvSpPr>
        <p:spPr>
          <a:xfrm>
            <a:off x="3675889" y="2121408"/>
            <a:ext cx="182880" cy="1441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DD31DF-9B92-7CFF-043E-98677E34477D}"/>
              </a:ext>
            </a:extLst>
          </p:cNvPr>
          <p:cNvSpPr/>
          <p:nvPr/>
        </p:nvSpPr>
        <p:spPr>
          <a:xfrm>
            <a:off x="3858768" y="2121408"/>
            <a:ext cx="182880" cy="1441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07CAFB-E3B7-C2DD-57AB-DE1C258C8232}"/>
              </a:ext>
            </a:extLst>
          </p:cNvPr>
          <p:cNvSpPr/>
          <p:nvPr/>
        </p:nvSpPr>
        <p:spPr>
          <a:xfrm>
            <a:off x="4045304" y="2121408"/>
            <a:ext cx="182880" cy="1441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9FB1C0B-3BFC-2C33-638A-D695716DEE2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386936" y="2841955"/>
            <a:ext cx="288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399C8E-4262-7E3F-B288-AD2E4519D33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228184" y="2841955"/>
            <a:ext cx="8766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B059DD-B521-23FC-DABF-B7E05A4BA14D}"/>
              </a:ext>
            </a:extLst>
          </p:cNvPr>
          <p:cNvSpPr txBox="1"/>
          <p:nvPr/>
        </p:nvSpPr>
        <p:spPr>
          <a:xfrm rot="2773641">
            <a:off x="4798758" y="402088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ru-RU" dirty="0"/>
              <a:t>0 </a:t>
            </a:r>
            <a:r>
              <a:rPr lang="en-US" dirty="0"/>
              <a:t>x 30</a:t>
            </a: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A7E54BB-22EA-8786-138C-8E963117691E}"/>
              </a:ext>
            </a:extLst>
          </p:cNvPr>
          <p:cNvGrpSpPr/>
          <p:nvPr/>
        </p:nvGrpSpPr>
        <p:grpSpPr>
          <a:xfrm>
            <a:off x="5131066" y="1889669"/>
            <a:ext cx="3235867" cy="2423952"/>
            <a:chOff x="5479699" y="1584960"/>
            <a:chExt cx="3235867" cy="2423952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430EC4A-96BE-A212-177B-D948724E54A4}"/>
                </a:ext>
              </a:extLst>
            </p:cNvPr>
            <p:cNvGrpSpPr/>
            <p:nvPr/>
          </p:nvGrpSpPr>
          <p:grpSpPr>
            <a:xfrm>
              <a:off x="5479699" y="2499360"/>
              <a:ext cx="3235867" cy="1509552"/>
              <a:chOff x="5479699" y="2499360"/>
              <a:chExt cx="3235867" cy="1509552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1931C974-8E52-CF3C-BD83-023A4BBCF70E}"/>
                  </a:ext>
                </a:extLst>
              </p:cNvPr>
              <p:cNvGrpSpPr/>
              <p:nvPr/>
            </p:nvGrpSpPr>
            <p:grpSpPr>
              <a:xfrm>
                <a:off x="5479699" y="2956560"/>
                <a:ext cx="3235867" cy="1052352"/>
                <a:chOff x="5479699" y="2956560"/>
                <a:chExt cx="3235867" cy="1052352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1607C9A5-3345-4FB2-78FF-45BF7F98D8B4}"/>
                    </a:ext>
                  </a:extLst>
                </p:cNvPr>
                <p:cNvGrpSpPr/>
                <p:nvPr/>
              </p:nvGrpSpPr>
              <p:grpSpPr>
                <a:xfrm>
                  <a:off x="5479699" y="29565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56" name="Cube 55">
                    <a:extLst>
                      <a:ext uri="{FF2B5EF4-FFF2-40B4-BE49-F238E27FC236}">
                        <a16:creationId xmlns:a16="http://schemas.microsoft.com/office/drawing/2014/main" id="{73104CFC-3DB0-BFDC-33BF-341DED567B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55" name="Cube 54">
                    <a:extLst>
                      <a:ext uri="{FF2B5EF4-FFF2-40B4-BE49-F238E27FC236}">
                        <a16:creationId xmlns:a16="http://schemas.microsoft.com/office/drawing/2014/main" id="{81114283-D23B-FFB4-89F4-15050C22821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54" name="Cube 53">
                    <a:extLst>
                      <a:ext uri="{FF2B5EF4-FFF2-40B4-BE49-F238E27FC236}">
                        <a16:creationId xmlns:a16="http://schemas.microsoft.com/office/drawing/2014/main" id="{4A6DB354-92A9-9310-D160-FC6F99EB4D2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53" name="Cube 52">
                    <a:extLst>
                      <a:ext uri="{FF2B5EF4-FFF2-40B4-BE49-F238E27FC236}">
                        <a16:creationId xmlns:a16="http://schemas.microsoft.com/office/drawing/2014/main" id="{0A8A8F94-82D5-9C44-9BE7-2763009E9C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52" name="Cube 51">
                    <a:extLst>
                      <a:ext uri="{FF2B5EF4-FFF2-40B4-BE49-F238E27FC236}">
                        <a16:creationId xmlns:a16="http://schemas.microsoft.com/office/drawing/2014/main" id="{952E91F6-DB3E-D4AC-89F3-5EA7ACFC75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51" name="Cube 50">
                    <a:extLst>
                      <a:ext uri="{FF2B5EF4-FFF2-40B4-BE49-F238E27FC236}">
                        <a16:creationId xmlns:a16="http://schemas.microsoft.com/office/drawing/2014/main" id="{99D3F00D-2CB9-D012-B1BE-5ACE875EFC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4BB5A16-77EC-66F9-1825-325BBAA06B55}"/>
                    </a:ext>
                  </a:extLst>
                </p:cNvPr>
                <p:cNvGrpSpPr/>
                <p:nvPr/>
              </p:nvGrpSpPr>
              <p:grpSpPr>
                <a:xfrm>
                  <a:off x="5633318" y="31089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59" name="Cube 58">
                    <a:extLst>
                      <a:ext uri="{FF2B5EF4-FFF2-40B4-BE49-F238E27FC236}">
                        <a16:creationId xmlns:a16="http://schemas.microsoft.com/office/drawing/2014/main" id="{2AA6CFA9-11D9-5A82-92CE-A5EA68B49DA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60" name="Cube 59">
                    <a:extLst>
                      <a:ext uri="{FF2B5EF4-FFF2-40B4-BE49-F238E27FC236}">
                        <a16:creationId xmlns:a16="http://schemas.microsoft.com/office/drawing/2014/main" id="{0C97DA50-03BB-AC0F-5339-AFBC5A11F3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61" name="Cube 60">
                    <a:extLst>
                      <a:ext uri="{FF2B5EF4-FFF2-40B4-BE49-F238E27FC236}">
                        <a16:creationId xmlns:a16="http://schemas.microsoft.com/office/drawing/2014/main" id="{AC046040-ED0B-DBB3-D992-17082E1407F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62" name="Cube 61">
                    <a:extLst>
                      <a:ext uri="{FF2B5EF4-FFF2-40B4-BE49-F238E27FC236}">
                        <a16:creationId xmlns:a16="http://schemas.microsoft.com/office/drawing/2014/main" id="{198269BF-730C-3B6A-02B3-876800A26C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63" name="Cube 62">
                    <a:extLst>
                      <a:ext uri="{FF2B5EF4-FFF2-40B4-BE49-F238E27FC236}">
                        <a16:creationId xmlns:a16="http://schemas.microsoft.com/office/drawing/2014/main" id="{60C0728A-D1BF-191B-AAFF-C1928D10C9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64" name="Cube 63">
                    <a:extLst>
                      <a:ext uri="{FF2B5EF4-FFF2-40B4-BE49-F238E27FC236}">
                        <a16:creationId xmlns:a16="http://schemas.microsoft.com/office/drawing/2014/main" id="{9629E8E0-5B90-1668-6047-29EC2E9650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74150B68-AF86-B615-A9AA-977FB8F79CB5}"/>
                    </a:ext>
                  </a:extLst>
                </p:cNvPr>
                <p:cNvGrpSpPr/>
                <p:nvPr/>
              </p:nvGrpSpPr>
              <p:grpSpPr>
                <a:xfrm>
                  <a:off x="5785718" y="32613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43" name="Cube 142">
                    <a:extLst>
                      <a:ext uri="{FF2B5EF4-FFF2-40B4-BE49-F238E27FC236}">
                        <a16:creationId xmlns:a16="http://schemas.microsoft.com/office/drawing/2014/main" id="{D5C5B695-2926-8BCB-7060-640CAC6E19A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44" name="Cube 143">
                    <a:extLst>
                      <a:ext uri="{FF2B5EF4-FFF2-40B4-BE49-F238E27FC236}">
                        <a16:creationId xmlns:a16="http://schemas.microsoft.com/office/drawing/2014/main" id="{492EA8FF-CA6B-04F6-C182-6907A7889A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45" name="Cube 144">
                    <a:extLst>
                      <a:ext uri="{FF2B5EF4-FFF2-40B4-BE49-F238E27FC236}">
                        <a16:creationId xmlns:a16="http://schemas.microsoft.com/office/drawing/2014/main" id="{3CB7473E-99F3-ECEB-EC3E-56F5D2AA51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46" name="Cube 145">
                    <a:extLst>
                      <a:ext uri="{FF2B5EF4-FFF2-40B4-BE49-F238E27FC236}">
                        <a16:creationId xmlns:a16="http://schemas.microsoft.com/office/drawing/2014/main" id="{0AD4AC37-64E3-BF06-45A6-2C6ED1710D3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47" name="Cube 146">
                    <a:extLst>
                      <a:ext uri="{FF2B5EF4-FFF2-40B4-BE49-F238E27FC236}">
                        <a16:creationId xmlns:a16="http://schemas.microsoft.com/office/drawing/2014/main" id="{83639FA9-D7EE-6333-0BDC-20D739C4DE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48" name="Cube 147">
                    <a:extLst>
                      <a:ext uri="{FF2B5EF4-FFF2-40B4-BE49-F238E27FC236}">
                        <a16:creationId xmlns:a16="http://schemas.microsoft.com/office/drawing/2014/main" id="{08B81D68-AA1C-EC2D-3DA5-A115120145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72DFE09E-8E97-486D-8149-794635325F29}"/>
                    </a:ext>
                  </a:extLst>
                </p:cNvPr>
                <p:cNvGrpSpPr/>
                <p:nvPr/>
              </p:nvGrpSpPr>
              <p:grpSpPr>
                <a:xfrm>
                  <a:off x="5938118" y="34137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50" name="Cube 149">
                    <a:extLst>
                      <a:ext uri="{FF2B5EF4-FFF2-40B4-BE49-F238E27FC236}">
                        <a16:creationId xmlns:a16="http://schemas.microsoft.com/office/drawing/2014/main" id="{945D0C5B-CA42-3FA0-611B-886D8C936BC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51" name="Cube 150">
                    <a:extLst>
                      <a:ext uri="{FF2B5EF4-FFF2-40B4-BE49-F238E27FC236}">
                        <a16:creationId xmlns:a16="http://schemas.microsoft.com/office/drawing/2014/main" id="{349ED50B-DAE1-39AC-1BFD-E241CFA407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52" name="Cube 151">
                    <a:extLst>
                      <a:ext uri="{FF2B5EF4-FFF2-40B4-BE49-F238E27FC236}">
                        <a16:creationId xmlns:a16="http://schemas.microsoft.com/office/drawing/2014/main" id="{BDE42953-FEAF-25DE-1CE5-B39A6AE0FD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53" name="Cube 152">
                    <a:extLst>
                      <a:ext uri="{FF2B5EF4-FFF2-40B4-BE49-F238E27FC236}">
                        <a16:creationId xmlns:a16="http://schemas.microsoft.com/office/drawing/2014/main" id="{45A2DACA-9C62-6160-EE90-E923E6724A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54" name="Cube 153">
                    <a:extLst>
                      <a:ext uri="{FF2B5EF4-FFF2-40B4-BE49-F238E27FC236}">
                        <a16:creationId xmlns:a16="http://schemas.microsoft.com/office/drawing/2014/main" id="{A79C6252-D830-982E-434A-E913396D8F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55" name="Cube 154">
                    <a:extLst>
                      <a:ext uri="{FF2B5EF4-FFF2-40B4-BE49-F238E27FC236}">
                        <a16:creationId xmlns:a16="http://schemas.microsoft.com/office/drawing/2014/main" id="{F5312EEC-3840-61B0-A40A-24BEB6872A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53C36E4-5739-055D-38FB-B5291063D0E5}"/>
                  </a:ext>
                </a:extLst>
              </p:cNvPr>
              <p:cNvGrpSpPr/>
              <p:nvPr/>
            </p:nvGrpSpPr>
            <p:grpSpPr>
              <a:xfrm>
                <a:off x="5479699" y="2499360"/>
                <a:ext cx="3235867" cy="1052352"/>
                <a:chOff x="5479699" y="2956560"/>
                <a:chExt cx="3235867" cy="1052352"/>
              </a:xfrm>
            </p:grpSpPr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8152BC71-E215-E7A1-33CA-245E924AA265}"/>
                    </a:ext>
                  </a:extLst>
                </p:cNvPr>
                <p:cNvGrpSpPr/>
                <p:nvPr/>
              </p:nvGrpSpPr>
              <p:grpSpPr>
                <a:xfrm>
                  <a:off x="5479699" y="29565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80" name="Cube 179">
                    <a:extLst>
                      <a:ext uri="{FF2B5EF4-FFF2-40B4-BE49-F238E27FC236}">
                        <a16:creationId xmlns:a16="http://schemas.microsoft.com/office/drawing/2014/main" id="{F816ED30-0E95-CB76-F0C5-6C5CF4D26A5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81" name="Cube 180">
                    <a:extLst>
                      <a:ext uri="{FF2B5EF4-FFF2-40B4-BE49-F238E27FC236}">
                        <a16:creationId xmlns:a16="http://schemas.microsoft.com/office/drawing/2014/main" id="{1BC5B09D-D70C-34E7-7214-7F7525B18E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82" name="Cube 181">
                    <a:extLst>
                      <a:ext uri="{FF2B5EF4-FFF2-40B4-BE49-F238E27FC236}">
                        <a16:creationId xmlns:a16="http://schemas.microsoft.com/office/drawing/2014/main" id="{8EB34F3B-05CB-F511-B804-4497640DFB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83" name="Cube 182">
                    <a:extLst>
                      <a:ext uri="{FF2B5EF4-FFF2-40B4-BE49-F238E27FC236}">
                        <a16:creationId xmlns:a16="http://schemas.microsoft.com/office/drawing/2014/main" id="{4C1A9246-DA00-7B48-D736-99C7227551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84" name="Cube 183">
                    <a:extLst>
                      <a:ext uri="{FF2B5EF4-FFF2-40B4-BE49-F238E27FC236}">
                        <a16:creationId xmlns:a16="http://schemas.microsoft.com/office/drawing/2014/main" id="{B7505660-D13E-4D86-1CEF-1409B21DE7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85" name="Cube 184">
                    <a:extLst>
                      <a:ext uri="{FF2B5EF4-FFF2-40B4-BE49-F238E27FC236}">
                        <a16:creationId xmlns:a16="http://schemas.microsoft.com/office/drawing/2014/main" id="{835736AC-A35D-3C6F-3DE9-5AC0EC3F27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47F49A90-BD2E-AC36-735F-D4E783FE68C8}"/>
                    </a:ext>
                  </a:extLst>
                </p:cNvPr>
                <p:cNvGrpSpPr/>
                <p:nvPr/>
              </p:nvGrpSpPr>
              <p:grpSpPr>
                <a:xfrm>
                  <a:off x="5633318" y="31089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74" name="Cube 173">
                    <a:extLst>
                      <a:ext uri="{FF2B5EF4-FFF2-40B4-BE49-F238E27FC236}">
                        <a16:creationId xmlns:a16="http://schemas.microsoft.com/office/drawing/2014/main" id="{D87E5E0C-E27F-33B3-1C9E-60D8B76F0A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75" name="Cube 174">
                    <a:extLst>
                      <a:ext uri="{FF2B5EF4-FFF2-40B4-BE49-F238E27FC236}">
                        <a16:creationId xmlns:a16="http://schemas.microsoft.com/office/drawing/2014/main" id="{77E930BB-6BAA-A981-B0CD-E6A4A3E9AE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76" name="Cube 175">
                    <a:extLst>
                      <a:ext uri="{FF2B5EF4-FFF2-40B4-BE49-F238E27FC236}">
                        <a16:creationId xmlns:a16="http://schemas.microsoft.com/office/drawing/2014/main" id="{44617086-CE1A-7CEA-7DA7-811D2FE407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77" name="Cube 176">
                    <a:extLst>
                      <a:ext uri="{FF2B5EF4-FFF2-40B4-BE49-F238E27FC236}">
                        <a16:creationId xmlns:a16="http://schemas.microsoft.com/office/drawing/2014/main" id="{B952073D-080D-FC5E-92F0-610424D573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78" name="Cube 177">
                    <a:extLst>
                      <a:ext uri="{FF2B5EF4-FFF2-40B4-BE49-F238E27FC236}">
                        <a16:creationId xmlns:a16="http://schemas.microsoft.com/office/drawing/2014/main" id="{6537099B-D710-0734-5560-67FA0726B2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79" name="Cube 178">
                    <a:extLst>
                      <a:ext uri="{FF2B5EF4-FFF2-40B4-BE49-F238E27FC236}">
                        <a16:creationId xmlns:a16="http://schemas.microsoft.com/office/drawing/2014/main" id="{283EDEC9-609B-AF0E-B9F0-82B955605B1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82A5CE96-B4D1-D95B-F523-5E5847425AA8}"/>
                    </a:ext>
                  </a:extLst>
                </p:cNvPr>
                <p:cNvGrpSpPr/>
                <p:nvPr/>
              </p:nvGrpSpPr>
              <p:grpSpPr>
                <a:xfrm>
                  <a:off x="5785718" y="32613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68" name="Cube 167">
                    <a:extLst>
                      <a:ext uri="{FF2B5EF4-FFF2-40B4-BE49-F238E27FC236}">
                        <a16:creationId xmlns:a16="http://schemas.microsoft.com/office/drawing/2014/main" id="{FD0473E1-61CF-53BD-CC5C-D219557C21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69" name="Cube 168">
                    <a:extLst>
                      <a:ext uri="{FF2B5EF4-FFF2-40B4-BE49-F238E27FC236}">
                        <a16:creationId xmlns:a16="http://schemas.microsoft.com/office/drawing/2014/main" id="{D0DF7F4A-E2CA-20FE-8606-7DDC55FD4F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70" name="Cube 169">
                    <a:extLst>
                      <a:ext uri="{FF2B5EF4-FFF2-40B4-BE49-F238E27FC236}">
                        <a16:creationId xmlns:a16="http://schemas.microsoft.com/office/drawing/2014/main" id="{2F61E513-7BB7-18F8-40EE-7FC51C03B17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71" name="Cube 170">
                    <a:extLst>
                      <a:ext uri="{FF2B5EF4-FFF2-40B4-BE49-F238E27FC236}">
                        <a16:creationId xmlns:a16="http://schemas.microsoft.com/office/drawing/2014/main" id="{52AF3485-C620-91AA-6B5D-D12A794F815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72" name="Cube 171">
                    <a:extLst>
                      <a:ext uri="{FF2B5EF4-FFF2-40B4-BE49-F238E27FC236}">
                        <a16:creationId xmlns:a16="http://schemas.microsoft.com/office/drawing/2014/main" id="{0314273D-18AA-AF9C-1C8F-5E2E07B61E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73" name="Cube 172">
                    <a:extLst>
                      <a:ext uri="{FF2B5EF4-FFF2-40B4-BE49-F238E27FC236}">
                        <a16:creationId xmlns:a16="http://schemas.microsoft.com/office/drawing/2014/main" id="{EB7E1D18-253D-74B6-9876-97A1B586A5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A2396AB1-1C6E-6CE0-F7C0-F6D5C0BF62A2}"/>
                    </a:ext>
                  </a:extLst>
                </p:cNvPr>
                <p:cNvGrpSpPr/>
                <p:nvPr/>
              </p:nvGrpSpPr>
              <p:grpSpPr>
                <a:xfrm>
                  <a:off x="5938118" y="34137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162" name="Cube 161">
                    <a:extLst>
                      <a:ext uri="{FF2B5EF4-FFF2-40B4-BE49-F238E27FC236}">
                        <a16:creationId xmlns:a16="http://schemas.microsoft.com/office/drawing/2014/main" id="{EA3B4868-61C5-3B00-7BF3-FE51320C0D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163" name="Cube 162">
                    <a:extLst>
                      <a:ext uri="{FF2B5EF4-FFF2-40B4-BE49-F238E27FC236}">
                        <a16:creationId xmlns:a16="http://schemas.microsoft.com/office/drawing/2014/main" id="{879DEAAF-9A09-0460-0975-F797C82E0A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164" name="Cube 163">
                    <a:extLst>
                      <a:ext uri="{FF2B5EF4-FFF2-40B4-BE49-F238E27FC236}">
                        <a16:creationId xmlns:a16="http://schemas.microsoft.com/office/drawing/2014/main" id="{0B052FED-896B-301E-EB7F-111FEC0DD2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165" name="Cube 164">
                    <a:extLst>
                      <a:ext uri="{FF2B5EF4-FFF2-40B4-BE49-F238E27FC236}">
                        <a16:creationId xmlns:a16="http://schemas.microsoft.com/office/drawing/2014/main" id="{EB0F110A-907B-0066-ABF0-F29047539C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166" name="Cube 165">
                    <a:extLst>
                      <a:ext uri="{FF2B5EF4-FFF2-40B4-BE49-F238E27FC236}">
                        <a16:creationId xmlns:a16="http://schemas.microsoft.com/office/drawing/2014/main" id="{F6908DAF-3D57-DA95-9516-63B31C428D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167" name="Cube 166">
                    <a:extLst>
                      <a:ext uri="{FF2B5EF4-FFF2-40B4-BE49-F238E27FC236}">
                        <a16:creationId xmlns:a16="http://schemas.microsoft.com/office/drawing/2014/main" id="{1D870B79-723C-F87F-2D3F-D80A6D0B2A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</p:grp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50766025-03EB-AAF9-BC5F-B88AF802F35A}"/>
                </a:ext>
              </a:extLst>
            </p:cNvPr>
            <p:cNvGrpSpPr/>
            <p:nvPr/>
          </p:nvGrpSpPr>
          <p:grpSpPr>
            <a:xfrm>
              <a:off x="5479699" y="1584960"/>
              <a:ext cx="3235867" cy="1509552"/>
              <a:chOff x="5479699" y="2499360"/>
              <a:chExt cx="3235867" cy="1509552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BCE93857-4650-2B81-60BF-A21D7BE65D87}"/>
                  </a:ext>
                </a:extLst>
              </p:cNvPr>
              <p:cNvGrpSpPr/>
              <p:nvPr/>
            </p:nvGrpSpPr>
            <p:grpSpPr>
              <a:xfrm>
                <a:off x="5479699" y="2956560"/>
                <a:ext cx="3235867" cy="1052352"/>
                <a:chOff x="5479699" y="2956560"/>
                <a:chExt cx="3235867" cy="1052352"/>
              </a:xfrm>
            </p:grpSpPr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0CB391D9-2601-14C9-6A5D-CFA1208EB846}"/>
                    </a:ext>
                  </a:extLst>
                </p:cNvPr>
                <p:cNvGrpSpPr/>
                <p:nvPr/>
              </p:nvGrpSpPr>
              <p:grpSpPr>
                <a:xfrm>
                  <a:off x="5479699" y="29565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98" name="Cube 297">
                    <a:extLst>
                      <a:ext uri="{FF2B5EF4-FFF2-40B4-BE49-F238E27FC236}">
                        <a16:creationId xmlns:a16="http://schemas.microsoft.com/office/drawing/2014/main" id="{C91702E6-92D9-B625-2391-E9E4305D79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99" name="Cube 298">
                    <a:extLst>
                      <a:ext uri="{FF2B5EF4-FFF2-40B4-BE49-F238E27FC236}">
                        <a16:creationId xmlns:a16="http://schemas.microsoft.com/office/drawing/2014/main" id="{0326DCA9-52E8-74A5-6401-3256A1F2E2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300" name="Cube 299">
                    <a:extLst>
                      <a:ext uri="{FF2B5EF4-FFF2-40B4-BE49-F238E27FC236}">
                        <a16:creationId xmlns:a16="http://schemas.microsoft.com/office/drawing/2014/main" id="{CFA46C09-5F31-6117-571A-1E48551CBF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301" name="Cube 300">
                    <a:extLst>
                      <a:ext uri="{FF2B5EF4-FFF2-40B4-BE49-F238E27FC236}">
                        <a16:creationId xmlns:a16="http://schemas.microsoft.com/office/drawing/2014/main" id="{3E2BC8EC-4AAE-38D9-6783-461F4BCF2C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302" name="Cube 301">
                    <a:extLst>
                      <a:ext uri="{FF2B5EF4-FFF2-40B4-BE49-F238E27FC236}">
                        <a16:creationId xmlns:a16="http://schemas.microsoft.com/office/drawing/2014/main" id="{EFE693D4-B707-45C9-CC6A-43730706646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303" name="Cube 302">
                    <a:extLst>
                      <a:ext uri="{FF2B5EF4-FFF2-40B4-BE49-F238E27FC236}">
                        <a16:creationId xmlns:a16="http://schemas.microsoft.com/office/drawing/2014/main" id="{6CA47B20-0534-2750-EE31-C1112FAAAB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4DE0943C-3FC3-B49E-0028-0D3831001594}"/>
                    </a:ext>
                  </a:extLst>
                </p:cNvPr>
                <p:cNvGrpSpPr/>
                <p:nvPr/>
              </p:nvGrpSpPr>
              <p:grpSpPr>
                <a:xfrm>
                  <a:off x="5633318" y="31089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92" name="Cube 291">
                    <a:extLst>
                      <a:ext uri="{FF2B5EF4-FFF2-40B4-BE49-F238E27FC236}">
                        <a16:creationId xmlns:a16="http://schemas.microsoft.com/office/drawing/2014/main" id="{F49D97CA-DA5A-A8C1-5697-C1CB41F8519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93" name="Cube 292">
                    <a:extLst>
                      <a:ext uri="{FF2B5EF4-FFF2-40B4-BE49-F238E27FC236}">
                        <a16:creationId xmlns:a16="http://schemas.microsoft.com/office/drawing/2014/main" id="{8F9BA231-33CE-1289-6403-A59F899F58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94" name="Cube 293">
                    <a:extLst>
                      <a:ext uri="{FF2B5EF4-FFF2-40B4-BE49-F238E27FC236}">
                        <a16:creationId xmlns:a16="http://schemas.microsoft.com/office/drawing/2014/main" id="{7EEC1824-5F0F-F263-D96D-B7D5A19707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95" name="Cube 294">
                    <a:extLst>
                      <a:ext uri="{FF2B5EF4-FFF2-40B4-BE49-F238E27FC236}">
                        <a16:creationId xmlns:a16="http://schemas.microsoft.com/office/drawing/2014/main" id="{672BA04B-4669-8D33-2298-10D7A7BF43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96" name="Cube 295">
                    <a:extLst>
                      <a:ext uri="{FF2B5EF4-FFF2-40B4-BE49-F238E27FC236}">
                        <a16:creationId xmlns:a16="http://schemas.microsoft.com/office/drawing/2014/main" id="{3D2641FD-E7F4-9C36-78A2-D301773600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97" name="Cube 296">
                    <a:extLst>
                      <a:ext uri="{FF2B5EF4-FFF2-40B4-BE49-F238E27FC236}">
                        <a16:creationId xmlns:a16="http://schemas.microsoft.com/office/drawing/2014/main" id="{6F0C2D67-1B3E-3C59-E16B-19916136D7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54BC62A0-928E-1D5E-5818-9AFEB9A13A22}"/>
                    </a:ext>
                  </a:extLst>
                </p:cNvPr>
                <p:cNvGrpSpPr/>
                <p:nvPr/>
              </p:nvGrpSpPr>
              <p:grpSpPr>
                <a:xfrm>
                  <a:off x="5785718" y="32613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86" name="Cube 285">
                    <a:extLst>
                      <a:ext uri="{FF2B5EF4-FFF2-40B4-BE49-F238E27FC236}">
                        <a16:creationId xmlns:a16="http://schemas.microsoft.com/office/drawing/2014/main" id="{414A90CA-4F84-00FD-C1BB-F7120DCE16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87" name="Cube 286">
                    <a:extLst>
                      <a:ext uri="{FF2B5EF4-FFF2-40B4-BE49-F238E27FC236}">
                        <a16:creationId xmlns:a16="http://schemas.microsoft.com/office/drawing/2014/main" id="{013538FA-4497-8EB7-7CC1-F714827D39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88" name="Cube 287">
                    <a:extLst>
                      <a:ext uri="{FF2B5EF4-FFF2-40B4-BE49-F238E27FC236}">
                        <a16:creationId xmlns:a16="http://schemas.microsoft.com/office/drawing/2014/main" id="{F11DC5B9-D742-1AE2-66D3-86AA41A382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89" name="Cube 288">
                    <a:extLst>
                      <a:ext uri="{FF2B5EF4-FFF2-40B4-BE49-F238E27FC236}">
                        <a16:creationId xmlns:a16="http://schemas.microsoft.com/office/drawing/2014/main" id="{DEF0FCED-4FFF-4CBA-10C3-EF6770DDEF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90" name="Cube 289">
                    <a:extLst>
                      <a:ext uri="{FF2B5EF4-FFF2-40B4-BE49-F238E27FC236}">
                        <a16:creationId xmlns:a16="http://schemas.microsoft.com/office/drawing/2014/main" id="{D50810B7-E2C4-F118-B5A4-1C11911C2D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91" name="Cube 290">
                    <a:extLst>
                      <a:ext uri="{FF2B5EF4-FFF2-40B4-BE49-F238E27FC236}">
                        <a16:creationId xmlns:a16="http://schemas.microsoft.com/office/drawing/2014/main" id="{C0473B09-0DB9-9C60-5B0F-6188E73FCC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59DF229-BC1E-3E44-BA60-B069A56F3609}"/>
                    </a:ext>
                  </a:extLst>
                </p:cNvPr>
                <p:cNvGrpSpPr/>
                <p:nvPr/>
              </p:nvGrpSpPr>
              <p:grpSpPr>
                <a:xfrm>
                  <a:off x="5938118" y="34137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80" name="Cube 279">
                    <a:extLst>
                      <a:ext uri="{FF2B5EF4-FFF2-40B4-BE49-F238E27FC236}">
                        <a16:creationId xmlns:a16="http://schemas.microsoft.com/office/drawing/2014/main" id="{97EEDA1E-EFE2-3EC7-80D9-0AAE4E3964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81" name="Cube 280">
                    <a:extLst>
                      <a:ext uri="{FF2B5EF4-FFF2-40B4-BE49-F238E27FC236}">
                        <a16:creationId xmlns:a16="http://schemas.microsoft.com/office/drawing/2014/main" id="{36AAD1F2-AFE0-B92D-3954-8D8F92016B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82" name="Cube 281">
                    <a:extLst>
                      <a:ext uri="{FF2B5EF4-FFF2-40B4-BE49-F238E27FC236}">
                        <a16:creationId xmlns:a16="http://schemas.microsoft.com/office/drawing/2014/main" id="{156AAB03-045F-93C8-786B-08E964A3ED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83" name="Cube 282">
                    <a:extLst>
                      <a:ext uri="{FF2B5EF4-FFF2-40B4-BE49-F238E27FC236}">
                        <a16:creationId xmlns:a16="http://schemas.microsoft.com/office/drawing/2014/main" id="{4B324DF5-82D4-A4C2-2AFD-EA28369D0D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84" name="Cube 283">
                    <a:extLst>
                      <a:ext uri="{FF2B5EF4-FFF2-40B4-BE49-F238E27FC236}">
                        <a16:creationId xmlns:a16="http://schemas.microsoft.com/office/drawing/2014/main" id="{F7E3F58D-B637-7749-1981-40C81BC8A1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85" name="Cube 284">
                    <a:extLst>
                      <a:ext uri="{FF2B5EF4-FFF2-40B4-BE49-F238E27FC236}">
                        <a16:creationId xmlns:a16="http://schemas.microsoft.com/office/drawing/2014/main" id="{6D5E08A4-BAF4-F210-36D0-290F15C4FAE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62B99313-0A57-B6F3-3D40-C23F8DD4EEAF}"/>
                  </a:ext>
                </a:extLst>
              </p:cNvPr>
              <p:cNvGrpSpPr/>
              <p:nvPr/>
            </p:nvGrpSpPr>
            <p:grpSpPr>
              <a:xfrm>
                <a:off x="5479699" y="2499360"/>
                <a:ext cx="3235867" cy="1052352"/>
                <a:chOff x="5479699" y="2956560"/>
                <a:chExt cx="3235867" cy="1052352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13E56988-F9BD-8145-E2DB-7AF9CD97C851}"/>
                    </a:ext>
                  </a:extLst>
                </p:cNvPr>
                <p:cNvGrpSpPr/>
                <p:nvPr/>
              </p:nvGrpSpPr>
              <p:grpSpPr>
                <a:xfrm>
                  <a:off x="5479699" y="29565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70" name="Cube 269">
                    <a:extLst>
                      <a:ext uri="{FF2B5EF4-FFF2-40B4-BE49-F238E27FC236}">
                        <a16:creationId xmlns:a16="http://schemas.microsoft.com/office/drawing/2014/main" id="{3DCC9BC4-AF5A-8A18-4A7B-1C17163834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71" name="Cube 270">
                    <a:extLst>
                      <a:ext uri="{FF2B5EF4-FFF2-40B4-BE49-F238E27FC236}">
                        <a16:creationId xmlns:a16="http://schemas.microsoft.com/office/drawing/2014/main" id="{C6A1764D-2168-8BE6-14CE-71DCA06BC5F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72" name="Cube 271">
                    <a:extLst>
                      <a:ext uri="{FF2B5EF4-FFF2-40B4-BE49-F238E27FC236}">
                        <a16:creationId xmlns:a16="http://schemas.microsoft.com/office/drawing/2014/main" id="{866B35C7-AFC1-34FC-0CE2-072081847EE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73" name="Cube 272">
                    <a:extLst>
                      <a:ext uri="{FF2B5EF4-FFF2-40B4-BE49-F238E27FC236}">
                        <a16:creationId xmlns:a16="http://schemas.microsoft.com/office/drawing/2014/main" id="{29A167B4-18A1-5555-6537-A05217FC85C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74" name="Cube 273">
                    <a:extLst>
                      <a:ext uri="{FF2B5EF4-FFF2-40B4-BE49-F238E27FC236}">
                        <a16:creationId xmlns:a16="http://schemas.microsoft.com/office/drawing/2014/main" id="{F0719E81-8097-01C6-68E3-FAC50728AB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75" name="Cube 274">
                    <a:extLst>
                      <a:ext uri="{FF2B5EF4-FFF2-40B4-BE49-F238E27FC236}">
                        <a16:creationId xmlns:a16="http://schemas.microsoft.com/office/drawing/2014/main" id="{EC49DD88-F22F-FE2E-0D7F-73B22EC35C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98A50A0B-A7FE-91BD-143B-895AC8F02CC9}"/>
                    </a:ext>
                  </a:extLst>
                </p:cNvPr>
                <p:cNvGrpSpPr/>
                <p:nvPr/>
              </p:nvGrpSpPr>
              <p:grpSpPr>
                <a:xfrm>
                  <a:off x="5633318" y="31089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64" name="Cube 263">
                    <a:extLst>
                      <a:ext uri="{FF2B5EF4-FFF2-40B4-BE49-F238E27FC236}">
                        <a16:creationId xmlns:a16="http://schemas.microsoft.com/office/drawing/2014/main" id="{18DA6EE8-8CDE-2DD0-67F7-7FF1A9108A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65" name="Cube 264">
                    <a:extLst>
                      <a:ext uri="{FF2B5EF4-FFF2-40B4-BE49-F238E27FC236}">
                        <a16:creationId xmlns:a16="http://schemas.microsoft.com/office/drawing/2014/main" id="{40E0166D-378F-EA95-822E-AEE5145335E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66" name="Cube 265">
                    <a:extLst>
                      <a:ext uri="{FF2B5EF4-FFF2-40B4-BE49-F238E27FC236}">
                        <a16:creationId xmlns:a16="http://schemas.microsoft.com/office/drawing/2014/main" id="{F9B92A8C-E73B-DF0E-419C-6F663F80AD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67" name="Cube 266">
                    <a:extLst>
                      <a:ext uri="{FF2B5EF4-FFF2-40B4-BE49-F238E27FC236}">
                        <a16:creationId xmlns:a16="http://schemas.microsoft.com/office/drawing/2014/main" id="{191AC408-B343-7C69-FBCD-AD129A3FF2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68" name="Cube 267">
                    <a:extLst>
                      <a:ext uri="{FF2B5EF4-FFF2-40B4-BE49-F238E27FC236}">
                        <a16:creationId xmlns:a16="http://schemas.microsoft.com/office/drawing/2014/main" id="{D663D627-F13A-B9DC-7AA4-013BAFDBE1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69" name="Cube 268">
                    <a:extLst>
                      <a:ext uri="{FF2B5EF4-FFF2-40B4-BE49-F238E27FC236}">
                        <a16:creationId xmlns:a16="http://schemas.microsoft.com/office/drawing/2014/main" id="{320DA452-410F-367E-B4AD-0EF006DA1D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F73452A4-ADE9-B19E-4A78-6FA122C23C26}"/>
                    </a:ext>
                  </a:extLst>
                </p:cNvPr>
                <p:cNvGrpSpPr/>
                <p:nvPr/>
              </p:nvGrpSpPr>
              <p:grpSpPr>
                <a:xfrm>
                  <a:off x="5785718" y="32613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58" name="Cube 257">
                    <a:extLst>
                      <a:ext uri="{FF2B5EF4-FFF2-40B4-BE49-F238E27FC236}">
                        <a16:creationId xmlns:a16="http://schemas.microsoft.com/office/drawing/2014/main" id="{467ADA47-285A-BBF2-A9AB-8E8C848345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59" name="Cube 258">
                    <a:extLst>
                      <a:ext uri="{FF2B5EF4-FFF2-40B4-BE49-F238E27FC236}">
                        <a16:creationId xmlns:a16="http://schemas.microsoft.com/office/drawing/2014/main" id="{A29D8BD7-19F5-297D-023F-FBEC44483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60" name="Cube 259">
                    <a:extLst>
                      <a:ext uri="{FF2B5EF4-FFF2-40B4-BE49-F238E27FC236}">
                        <a16:creationId xmlns:a16="http://schemas.microsoft.com/office/drawing/2014/main" id="{16749B09-03A4-4980-AA3E-2DB139D20D8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61" name="Cube 260">
                    <a:extLst>
                      <a:ext uri="{FF2B5EF4-FFF2-40B4-BE49-F238E27FC236}">
                        <a16:creationId xmlns:a16="http://schemas.microsoft.com/office/drawing/2014/main" id="{C2B964DC-F2D1-0655-43FE-8DB279276C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62" name="Cube 261">
                    <a:extLst>
                      <a:ext uri="{FF2B5EF4-FFF2-40B4-BE49-F238E27FC236}">
                        <a16:creationId xmlns:a16="http://schemas.microsoft.com/office/drawing/2014/main" id="{BAFEEEB8-94FC-69AA-6F9A-7557A316679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63" name="Cube 262">
                    <a:extLst>
                      <a:ext uri="{FF2B5EF4-FFF2-40B4-BE49-F238E27FC236}">
                        <a16:creationId xmlns:a16="http://schemas.microsoft.com/office/drawing/2014/main" id="{8377B0E9-B9A8-2BE0-24EC-9E80F789393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3A017C83-80F8-14C4-6A3D-D19AB7957E2D}"/>
                    </a:ext>
                  </a:extLst>
                </p:cNvPr>
                <p:cNvGrpSpPr/>
                <p:nvPr/>
              </p:nvGrpSpPr>
              <p:grpSpPr>
                <a:xfrm>
                  <a:off x="5938118" y="3413760"/>
                  <a:ext cx="2777448" cy="595152"/>
                  <a:chOff x="5340095" y="1053389"/>
                  <a:chExt cx="2777448" cy="595152"/>
                </a:xfrm>
              </p:grpSpPr>
              <p:sp>
                <p:nvSpPr>
                  <p:cNvPr id="252" name="Cube 251">
                    <a:extLst>
                      <a:ext uri="{FF2B5EF4-FFF2-40B4-BE49-F238E27FC236}">
                        <a16:creationId xmlns:a16="http://schemas.microsoft.com/office/drawing/2014/main" id="{2B3C263D-64BD-8DB5-FC8A-C950EEACB7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523543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3</a:t>
                    </a:r>
                  </a:p>
                </p:txBody>
              </p:sp>
              <p:sp>
                <p:nvSpPr>
                  <p:cNvPr id="253" name="Cube 252">
                    <a:extLst>
                      <a:ext uri="{FF2B5EF4-FFF2-40B4-BE49-F238E27FC236}">
                        <a16:creationId xmlns:a16="http://schemas.microsoft.com/office/drawing/2014/main" id="{DA756397-F843-B23A-A099-1A15E145C4F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7092397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2</a:t>
                    </a:r>
                  </a:p>
                </p:txBody>
              </p:sp>
              <p:sp>
                <p:nvSpPr>
                  <p:cNvPr id="254" name="Cube 253">
                    <a:extLst>
                      <a:ext uri="{FF2B5EF4-FFF2-40B4-BE49-F238E27FC236}">
                        <a16:creationId xmlns:a16="http://schemas.microsoft.com/office/drawing/2014/main" id="{33602843-A236-DBB6-BCBC-E299486535A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647392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P</a:t>
                    </a:r>
                    <a:r>
                      <a:rPr lang="en-DE" baseline="-25000" dirty="0"/>
                      <a:t>1</a:t>
                    </a:r>
                  </a:p>
                </p:txBody>
              </p:sp>
              <p:sp>
                <p:nvSpPr>
                  <p:cNvPr id="255" name="Cube 254">
                    <a:extLst>
                      <a:ext uri="{FF2B5EF4-FFF2-40B4-BE49-F238E27FC236}">
                        <a16:creationId xmlns:a16="http://schemas.microsoft.com/office/drawing/2014/main" id="{E11BEFD6-16E3-2DE0-4F67-566B711AB79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6216246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C</a:t>
                    </a:r>
                    <a:r>
                      <a:rPr lang="en-DE" baseline="-25000" dirty="0"/>
                      <a:t>o</a:t>
                    </a:r>
                  </a:p>
                </p:txBody>
              </p:sp>
              <p:sp>
                <p:nvSpPr>
                  <p:cNvPr id="256" name="Cube 255">
                    <a:extLst>
                      <a:ext uri="{FF2B5EF4-FFF2-40B4-BE49-F238E27FC236}">
                        <a16:creationId xmlns:a16="http://schemas.microsoft.com/office/drawing/2014/main" id="{E4604578-EDF8-E0D1-A601-D4AADC6B5A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771241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Y</a:t>
                    </a:r>
                  </a:p>
                </p:txBody>
              </p:sp>
              <p:sp>
                <p:nvSpPr>
                  <p:cNvPr id="257" name="Cube 256">
                    <a:extLst>
                      <a:ext uri="{FF2B5EF4-FFF2-40B4-BE49-F238E27FC236}">
                        <a16:creationId xmlns:a16="http://schemas.microsoft.com/office/drawing/2014/main" id="{09AA3349-608D-A2EB-1294-B619871D87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flipH="1">
                    <a:off x="5340095" y="1053389"/>
                    <a:ext cx="594000" cy="595152"/>
                  </a:xfrm>
                  <a:prstGeom prst="cube">
                    <a:avLst>
                      <a:gd name="adj" fmla="val 242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DE" dirty="0"/>
                      <a:t>X</a:t>
                    </a:r>
                  </a:p>
                </p:txBody>
              </p:sp>
            </p:grpSp>
          </p:grpSp>
        </p:grp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DE338904-0CF2-B21B-5E09-8D28D9A21612}"/>
              </a:ext>
            </a:extLst>
          </p:cNvPr>
          <p:cNvSpPr txBox="1"/>
          <p:nvPr/>
        </p:nvSpPr>
        <p:spPr>
          <a:xfrm>
            <a:off x="4570718" y="5146063"/>
            <a:ext cx="22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X, Y coordinate ⊂[0,1]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7CDBD11-C2AB-61A7-244A-02AC0B253B46}"/>
              </a:ext>
            </a:extLst>
          </p:cNvPr>
          <p:cNvGrpSpPr/>
          <p:nvPr/>
        </p:nvGrpSpPr>
        <p:grpSpPr>
          <a:xfrm>
            <a:off x="2250800" y="4283049"/>
            <a:ext cx="2160265" cy="2160546"/>
            <a:chOff x="2250800" y="4283049"/>
            <a:chExt cx="2160265" cy="216054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13CDC0A9-4D94-DCCB-6A8B-D8221A40CEDF}"/>
                </a:ext>
              </a:extLst>
            </p:cNvPr>
            <p:cNvSpPr/>
            <p:nvPr/>
          </p:nvSpPr>
          <p:spPr>
            <a:xfrm>
              <a:off x="2971065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89792324-AE03-8C28-8A26-9F798D2D4842}"/>
                </a:ext>
              </a:extLst>
            </p:cNvPr>
            <p:cNvSpPr/>
            <p:nvPr/>
          </p:nvSpPr>
          <p:spPr>
            <a:xfrm>
              <a:off x="2250800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56F52A6-C60C-5E1F-FBE7-8E645938B296}"/>
                </a:ext>
              </a:extLst>
            </p:cNvPr>
            <p:cNvSpPr/>
            <p:nvPr/>
          </p:nvSpPr>
          <p:spPr>
            <a:xfrm>
              <a:off x="3691065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5880722-D82D-0D1B-611E-37E293A9A46A}"/>
                </a:ext>
              </a:extLst>
            </p:cNvPr>
            <p:cNvSpPr/>
            <p:nvPr/>
          </p:nvSpPr>
          <p:spPr>
            <a:xfrm>
              <a:off x="2971065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814BA74B-2A00-DA3E-772E-7F60BBB8190C}"/>
                </a:ext>
              </a:extLst>
            </p:cNvPr>
            <p:cNvSpPr/>
            <p:nvPr/>
          </p:nvSpPr>
          <p:spPr>
            <a:xfrm>
              <a:off x="2250800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6EA8FDF-DBC5-C285-E2DB-9890329813E6}"/>
                </a:ext>
              </a:extLst>
            </p:cNvPr>
            <p:cNvSpPr/>
            <p:nvPr/>
          </p:nvSpPr>
          <p:spPr>
            <a:xfrm>
              <a:off x="3691065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38944A6-479E-D114-F3BC-C0C3B29947F2}"/>
                </a:ext>
              </a:extLst>
            </p:cNvPr>
            <p:cNvSpPr/>
            <p:nvPr/>
          </p:nvSpPr>
          <p:spPr>
            <a:xfrm>
              <a:off x="2971065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361FFC68-2785-821A-A7B9-B672C54E6BA4}"/>
                </a:ext>
              </a:extLst>
            </p:cNvPr>
            <p:cNvSpPr/>
            <p:nvPr/>
          </p:nvSpPr>
          <p:spPr>
            <a:xfrm>
              <a:off x="2250800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34A38CC-35AC-3E21-AEBC-8E99DAE0A802}"/>
                </a:ext>
              </a:extLst>
            </p:cNvPr>
            <p:cNvSpPr/>
            <p:nvPr/>
          </p:nvSpPr>
          <p:spPr>
            <a:xfrm>
              <a:off x="3691065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16" name="Oval 315">
            <a:extLst>
              <a:ext uri="{FF2B5EF4-FFF2-40B4-BE49-F238E27FC236}">
                <a16:creationId xmlns:a16="http://schemas.microsoft.com/office/drawing/2014/main" id="{6ECFF29E-C3EB-1D7C-445D-5E2FEB131A88}"/>
              </a:ext>
            </a:extLst>
          </p:cNvPr>
          <p:cNvSpPr/>
          <p:nvPr/>
        </p:nvSpPr>
        <p:spPr>
          <a:xfrm>
            <a:off x="3204056" y="5418455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4E86BB22-487D-6DE8-3549-2DAD589F8C9E}"/>
              </a:ext>
            </a:extLst>
          </p:cNvPr>
          <p:cNvCxnSpPr>
            <a:cxnSpLocks/>
          </p:cNvCxnSpPr>
          <p:nvPr/>
        </p:nvCxnSpPr>
        <p:spPr>
          <a:xfrm>
            <a:off x="3240496" y="5454455"/>
            <a:ext cx="290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8CB27034-D2D4-8B6F-BEC2-7597FBA58BAF}"/>
              </a:ext>
            </a:extLst>
          </p:cNvPr>
          <p:cNvCxnSpPr>
            <a:cxnSpLocks/>
          </p:cNvCxnSpPr>
          <p:nvPr/>
        </p:nvCxnSpPr>
        <p:spPr>
          <a:xfrm flipH="1" flipV="1">
            <a:off x="3240056" y="5146063"/>
            <a:ext cx="440" cy="30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996BEEA2-F349-5A72-DE30-D1E75C31240B}"/>
              </a:ext>
            </a:extLst>
          </p:cNvPr>
          <p:cNvSpPr txBox="1"/>
          <p:nvPr/>
        </p:nvSpPr>
        <p:spPr>
          <a:xfrm>
            <a:off x="2936737" y="56901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0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F77E6FB9-C502-C58D-C79D-17A1057CF095}"/>
              </a:ext>
            </a:extLst>
          </p:cNvPr>
          <p:cNvSpPr txBox="1"/>
          <p:nvPr/>
        </p:nvSpPr>
        <p:spPr>
          <a:xfrm>
            <a:off x="3466411" y="56901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423903AB-193F-9585-9A35-91FF9DCBA324}"/>
              </a:ext>
            </a:extLst>
          </p:cNvPr>
          <p:cNvSpPr txBox="1"/>
          <p:nvPr/>
        </p:nvSpPr>
        <p:spPr>
          <a:xfrm>
            <a:off x="2775259" y="49642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1</a:t>
            </a:r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390F75FC-A7FB-0A42-FE49-46FB571D4AED}"/>
              </a:ext>
            </a:extLst>
          </p:cNvPr>
          <p:cNvCxnSpPr>
            <a:stCxn id="306" idx="1"/>
            <a:endCxn id="306" idx="3"/>
          </p:cNvCxnSpPr>
          <p:nvPr/>
        </p:nvCxnSpPr>
        <p:spPr>
          <a:xfrm>
            <a:off x="2971065" y="5363595"/>
            <a:ext cx="720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4A8C607E-924B-BA24-1C60-D05C5519FAC6}"/>
              </a:ext>
            </a:extLst>
          </p:cNvPr>
          <p:cNvCxnSpPr>
            <a:stCxn id="312" idx="2"/>
            <a:endCxn id="306" idx="2"/>
          </p:cNvCxnSpPr>
          <p:nvPr/>
        </p:nvCxnSpPr>
        <p:spPr>
          <a:xfrm>
            <a:off x="3331065" y="5003049"/>
            <a:ext cx="0" cy="7205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A9D8E680-7031-FDF9-1D27-4F2930D22270}"/>
              </a:ext>
            </a:extLst>
          </p:cNvPr>
          <p:cNvSpPr txBox="1"/>
          <p:nvPr/>
        </p:nvSpPr>
        <p:spPr>
          <a:xfrm>
            <a:off x="3180357" y="5690195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.5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16DFC7E1-ACFF-088A-2111-33F52994BE20}"/>
              </a:ext>
            </a:extLst>
          </p:cNvPr>
          <p:cNvSpPr txBox="1"/>
          <p:nvPr/>
        </p:nvSpPr>
        <p:spPr>
          <a:xfrm>
            <a:off x="2754064" y="54859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0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990A1D53-CEC5-1AD9-9F08-CE2E81ED8FB2}"/>
              </a:ext>
            </a:extLst>
          </p:cNvPr>
          <p:cNvSpPr txBox="1"/>
          <p:nvPr/>
        </p:nvSpPr>
        <p:spPr>
          <a:xfrm>
            <a:off x="2729214" y="5224549"/>
            <a:ext cx="301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.5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6517758-958A-A74E-C4D9-C4D24CDCBE03}"/>
              </a:ext>
            </a:extLst>
          </p:cNvPr>
          <p:cNvGrpSpPr/>
          <p:nvPr/>
        </p:nvGrpSpPr>
        <p:grpSpPr>
          <a:xfrm>
            <a:off x="1369409" y="3088578"/>
            <a:ext cx="306019" cy="302750"/>
            <a:chOff x="2250800" y="4283049"/>
            <a:chExt cx="2160265" cy="216054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D005D7E-0D5B-6EC0-2480-6C6D93303125}"/>
                </a:ext>
              </a:extLst>
            </p:cNvPr>
            <p:cNvSpPr/>
            <p:nvPr/>
          </p:nvSpPr>
          <p:spPr>
            <a:xfrm>
              <a:off x="2971065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A0E6C86-0151-0A96-3CC0-30A3F7B34CD3}"/>
                </a:ext>
              </a:extLst>
            </p:cNvPr>
            <p:cNvSpPr/>
            <p:nvPr/>
          </p:nvSpPr>
          <p:spPr>
            <a:xfrm>
              <a:off x="2250800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06AEB8C-F35C-341E-EB2B-3F37113365C7}"/>
                </a:ext>
              </a:extLst>
            </p:cNvPr>
            <p:cNvSpPr/>
            <p:nvPr/>
          </p:nvSpPr>
          <p:spPr>
            <a:xfrm>
              <a:off x="3691065" y="500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CE8DE53-1769-6EE9-387E-444351F5EEDB}"/>
                </a:ext>
              </a:extLst>
            </p:cNvPr>
            <p:cNvSpPr/>
            <p:nvPr/>
          </p:nvSpPr>
          <p:spPr>
            <a:xfrm>
              <a:off x="2971065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1F1189C-3D59-1EA1-47B5-338BC38E47A1}"/>
                </a:ext>
              </a:extLst>
            </p:cNvPr>
            <p:cNvSpPr/>
            <p:nvPr/>
          </p:nvSpPr>
          <p:spPr>
            <a:xfrm>
              <a:off x="2250800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D1FF974-113B-70E6-DF5A-87C9D14450DC}"/>
                </a:ext>
              </a:extLst>
            </p:cNvPr>
            <p:cNvSpPr/>
            <p:nvPr/>
          </p:nvSpPr>
          <p:spPr>
            <a:xfrm>
              <a:off x="3691065" y="5723595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7D3187D-A4B6-F22C-BAEF-20CE6D55FE45}"/>
                </a:ext>
              </a:extLst>
            </p:cNvPr>
            <p:cNvSpPr/>
            <p:nvPr/>
          </p:nvSpPr>
          <p:spPr>
            <a:xfrm>
              <a:off x="2971065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F56F594-F203-D266-72F7-9E4D001289C9}"/>
                </a:ext>
              </a:extLst>
            </p:cNvPr>
            <p:cNvSpPr/>
            <p:nvPr/>
          </p:nvSpPr>
          <p:spPr>
            <a:xfrm>
              <a:off x="2250800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F95BE6-9D79-DC2C-4A81-3A92ADD34314}"/>
                </a:ext>
              </a:extLst>
            </p:cNvPr>
            <p:cNvSpPr/>
            <p:nvPr/>
          </p:nvSpPr>
          <p:spPr>
            <a:xfrm>
              <a:off x="3691065" y="4283049"/>
              <a:ext cx="720000" cy="72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3D4106-5D55-FAA2-24BE-07C5C096F2E5}"/>
              </a:ext>
            </a:extLst>
          </p:cNvPr>
          <p:cNvCxnSpPr>
            <a:cxnSpLocks/>
          </p:cNvCxnSpPr>
          <p:nvPr/>
        </p:nvCxnSpPr>
        <p:spPr>
          <a:xfrm>
            <a:off x="1363858" y="3391328"/>
            <a:ext cx="886942" cy="3052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17F21-887C-883A-A659-8F2D594488D3}"/>
              </a:ext>
            </a:extLst>
          </p:cNvPr>
          <p:cNvCxnSpPr/>
          <p:nvPr/>
        </p:nvCxnSpPr>
        <p:spPr>
          <a:xfrm>
            <a:off x="1684491" y="3088501"/>
            <a:ext cx="2726574" cy="119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C0CEEB-3AFE-8F88-15B6-B519CA31481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1975104" y="2841955"/>
            <a:ext cx="680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7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1E7A3B8F-7890-3646-9779-325081FF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3796"/>
            <a:ext cx="5291666" cy="5291666"/>
          </a:xfrm>
          <a:prstGeom prst="rect">
            <a:avLst/>
          </a:prstGeom>
        </p:spPr>
      </p:pic>
      <p:pic>
        <p:nvPicPr>
          <p:cNvPr id="5" name="Picture 4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0BF83BD7-A518-764C-A2B4-A0D380DA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1" y="91379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80536-505F-3840-B9DB-5BF2B15E1840}"/>
              </a:ext>
            </a:extLst>
          </p:cNvPr>
          <p:cNvSpPr txBox="1"/>
          <p:nvPr/>
        </p:nvSpPr>
        <p:spPr>
          <a:xfrm>
            <a:off x="804334" y="9989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00F1-8A01-184C-87A6-CE2887E128E4}"/>
              </a:ext>
            </a:extLst>
          </p:cNvPr>
          <p:cNvSpPr txBox="1"/>
          <p:nvPr/>
        </p:nvSpPr>
        <p:spPr>
          <a:xfrm>
            <a:off x="6242987" y="9989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4509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43DE8-BA3B-554F-93F0-7224B83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5" y="739159"/>
            <a:ext cx="6802686" cy="512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1C30B-6104-7C4B-9BA2-1E977AA3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37396" r="53111" b="22413"/>
          <a:stretch/>
        </p:blipFill>
        <p:spPr>
          <a:xfrm>
            <a:off x="7015166" y="1097122"/>
            <a:ext cx="3883197" cy="440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80167-5982-E443-A687-34FB153D1D54}"/>
              </a:ext>
            </a:extLst>
          </p:cNvPr>
          <p:cNvSpPr txBox="1"/>
          <p:nvPr/>
        </p:nvSpPr>
        <p:spPr>
          <a:xfrm>
            <a:off x="468052" y="454057"/>
            <a:ext cx="2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0557F-61AC-7B4A-BB5A-1ADDFB1C1D49}"/>
              </a:ext>
            </a:extLst>
          </p:cNvPr>
          <p:cNvSpPr txBox="1"/>
          <p:nvPr/>
        </p:nvSpPr>
        <p:spPr>
          <a:xfrm flipH="1">
            <a:off x="7045461" y="554493"/>
            <a:ext cx="2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76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FDDD7-3318-7542-8004-3104FC12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18" y="719258"/>
            <a:ext cx="5291666" cy="298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DE82-93EB-9645-9526-07D1C1A08048}"/>
              </a:ext>
            </a:extLst>
          </p:cNvPr>
          <p:cNvSpPr txBox="1"/>
          <p:nvPr/>
        </p:nvSpPr>
        <p:spPr>
          <a:xfrm>
            <a:off x="1692165" y="5345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2B04B-66C9-4B4D-9B44-1FC1933535E6}"/>
              </a:ext>
            </a:extLst>
          </p:cNvPr>
          <p:cNvGrpSpPr/>
          <p:nvPr/>
        </p:nvGrpSpPr>
        <p:grpSpPr>
          <a:xfrm>
            <a:off x="5987384" y="534592"/>
            <a:ext cx="5291667" cy="2433624"/>
            <a:chOff x="5987384" y="719258"/>
            <a:chExt cx="5291667" cy="24336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73D47D-CCF9-FD43-AE27-9B25023B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384" y="903924"/>
              <a:ext cx="5291667" cy="22489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1B0C2-0B96-A34E-AD1D-FD196FD222CA}"/>
                </a:ext>
              </a:extLst>
            </p:cNvPr>
            <p:cNvSpPr txBox="1"/>
            <p:nvPr/>
          </p:nvSpPr>
          <p:spPr>
            <a:xfrm>
              <a:off x="6991847" y="71925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5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9CBD2A-B914-2840-AC42-77B0E6C800F2}"/>
              </a:ext>
            </a:extLst>
          </p:cNvPr>
          <p:cNvGrpSpPr/>
          <p:nvPr/>
        </p:nvGrpSpPr>
        <p:grpSpPr>
          <a:xfrm>
            <a:off x="2323884" y="1701644"/>
            <a:ext cx="7226516" cy="2825351"/>
            <a:chOff x="2323884" y="1701644"/>
            <a:chExt cx="7226516" cy="28253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8641CF-4E09-4744-930B-AAA79089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861BCF-092D-A847-B3A9-613D6BCCE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CF2F3-1A69-1247-B809-51493F8D8F51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7B4DA-D204-E34D-8815-151775DF689B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76B432-C018-F341-93F5-A3459B7B2778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097A-E957-3144-A0F6-9652C7CDA0F6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35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urry&#10;&#10;Description automatically generated">
            <a:extLst>
              <a:ext uri="{FF2B5EF4-FFF2-40B4-BE49-F238E27FC236}">
                <a16:creationId xmlns:a16="http://schemas.microsoft.com/office/drawing/2014/main" id="{97EF2C6D-739C-1C47-AF1A-61641383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68" y="1421742"/>
            <a:ext cx="2235066" cy="21751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D1024-E04E-254F-A8CB-29A337774426}"/>
              </a:ext>
            </a:extLst>
          </p:cNvPr>
          <p:cNvCxnSpPr>
            <a:cxnSpLocks/>
          </p:cNvCxnSpPr>
          <p:nvPr/>
        </p:nvCxnSpPr>
        <p:spPr>
          <a:xfrm>
            <a:off x="4452012" y="876040"/>
            <a:ext cx="0" cy="321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B28E72-E73B-B846-BAC0-490399836CEA}"/>
              </a:ext>
            </a:extLst>
          </p:cNvPr>
          <p:cNvSpPr txBox="1"/>
          <p:nvPr/>
        </p:nvSpPr>
        <p:spPr>
          <a:xfrm>
            <a:off x="4107656" y="2215263"/>
            <a:ext cx="34435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/>
              <a:t>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74191-FBDC-134E-9F81-34C116782D86}"/>
              </a:ext>
            </a:extLst>
          </p:cNvPr>
          <p:cNvSpPr txBox="1"/>
          <p:nvPr/>
        </p:nvSpPr>
        <p:spPr>
          <a:xfrm>
            <a:off x="4741137" y="523579"/>
            <a:ext cx="34813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AF683-7F50-0748-AFF9-733C4B261481}"/>
              </a:ext>
            </a:extLst>
          </p:cNvPr>
          <p:cNvSpPr txBox="1"/>
          <p:nvPr/>
        </p:nvSpPr>
        <p:spPr>
          <a:xfrm>
            <a:off x="6311655" y="1034822"/>
            <a:ext cx="365144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6DFCE-9102-2340-97EB-F6C1E7C6AC86}"/>
              </a:ext>
            </a:extLst>
          </p:cNvPr>
          <p:cNvSpPr txBox="1"/>
          <p:nvPr/>
        </p:nvSpPr>
        <p:spPr>
          <a:xfrm>
            <a:off x="8631042" y="981725"/>
            <a:ext cx="33301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589BD3B-DDA3-194F-A611-2E165983BD9B}"/>
              </a:ext>
            </a:extLst>
          </p:cNvPr>
          <p:cNvGrpSpPr/>
          <p:nvPr/>
        </p:nvGrpSpPr>
        <p:grpSpPr>
          <a:xfrm>
            <a:off x="7679807" y="1416307"/>
            <a:ext cx="2235067" cy="2164289"/>
            <a:chOff x="8671669" y="876040"/>
            <a:chExt cx="3316508" cy="3211484"/>
          </a:xfrm>
        </p:grpSpPr>
        <p:pic>
          <p:nvPicPr>
            <p:cNvPr id="2" name="Picture 1" descr="A picture containing text, light, dark, lit&#10;&#10;Description automatically generated">
              <a:extLst>
                <a:ext uri="{FF2B5EF4-FFF2-40B4-BE49-F238E27FC236}">
                  <a16:creationId xmlns:a16="http://schemas.microsoft.com/office/drawing/2014/main" id="{ABF21F39-DF1E-E84B-84E6-9655BEA1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669" y="876040"/>
              <a:ext cx="3316508" cy="321148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BCE7C8-6520-E64D-9274-F3A22E314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1037" y="2962141"/>
              <a:ext cx="1052124" cy="101315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BEFBA7-7C7A-5246-B36C-C8897C929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5200" y="3126168"/>
              <a:ext cx="980935" cy="8491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072AC7-CB3A-7A43-87C7-8C2993EDA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1" y="2806270"/>
              <a:ext cx="118550" cy="116902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9E36C-18DB-5E41-8382-0152CC02B142}"/>
                </a:ext>
              </a:extLst>
            </p:cNvPr>
            <p:cNvSpPr txBox="1"/>
            <p:nvPr/>
          </p:nvSpPr>
          <p:spPr>
            <a:xfrm>
              <a:off x="9199951" y="3390783"/>
              <a:ext cx="359476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F04B4-D4B8-284A-A52E-324E86D1554B}"/>
                </a:ext>
              </a:extLst>
            </p:cNvPr>
            <p:cNvSpPr txBox="1"/>
            <p:nvPr/>
          </p:nvSpPr>
          <p:spPr>
            <a:xfrm>
              <a:off x="11035668" y="3490461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50A450-210A-FA48-9CD9-8E0D65010CC1}"/>
                </a:ext>
              </a:extLst>
            </p:cNvPr>
            <p:cNvSpPr txBox="1"/>
            <p:nvPr/>
          </p:nvSpPr>
          <p:spPr>
            <a:xfrm>
              <a:off x="9926325" y="3087516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Z</a:t>
              </a:r>
            </a:p>
          </p:txBody>
        </p:sp>
      </p:grp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0E631704-4732-6A49-B69A-F720F143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53" y="876040"/>
            <a:ext cx="556905" cy="321148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092091E-A827-3C42-BAD0-5ED2DB62A280}"/>
              </a:ext>
            </a:extLst>
          </p:cNvPr>
          <p:cNvGrpSpPr/>
          <p:nvPr/>
        </p:nvGrpSpPr>
        <p:grpSpPr>
          <a:xfrm>
            <a:off x="4645202" y="1416307"/>
            <a:ext cx="548456" cy="2671217"/>
            <a:chOff x="4767870" y="1416307"/>
            <a:chExt cx="294055" cy="2665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9596356-026C-5044-ACDA-60029C53E3F1}"/>
                    </a:ext>
                  </a:extLst>
                </p:cNvPr>
                <p:cNvSpPr/>
                <p:nvPr/>
              </p:nvSpPr>
              <p:spPr>
                <a:xfrm>
                  <a:off x="4767870" y="2062001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6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9596356-026C-5044-ACDA-60029C53E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870" y="2062001"/>
                  <a:ext cx="293438" cy="82026"/>
                </a:xfrm>
                <a:prstGeom prst="rect">
                  <a:avLst/>
                </a:prstGeom>
                <a:blipFill>
                  <a:blip r:embed="rId5"/>
                  <a:stretch>
                    <a:fillRect t="-11111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E1A45CA-D30E-3744-825F-9F619C6DD68A}"/>
                    </a:ext>
                  </a:extLst>
                </p:cNvPr>
                <p:cNvSpPr/>
                <p:nvPr/>
              </p:nvSpPr>
              <p:spPr>
                <a:xfrm>
                  <a:off x="4768487" y="1416307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E1A45CA-D30E-3744-825F-9F619C6DD6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1416307"/>
                  <a:ext cx="293438" cy="82026"/>
                </a:xfrm>
                <a:prstGeom prst="rect">
                  <a:avLst/>
                </a:prstGeom>
                <a:blipFill>
                  <a:blip r:embed="rId6"/>
                  <a:stretch>
                    <a:fillRect t="-22222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4B24E1-E160-4344-BCE0-95D50827BC38}"/>
                    </a:ext>
                  </a:extLst>
                </p:cNvPr>
                <p:cNvSpPr/>
                <p:nvPr/>
              </p:nvSpPr>
              <p:spPr>
                <a:xfrm>
                  <a:off x="4767870" y="2708458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4B24E1-E160-4344-BCE0-95D50827B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870" y="2708458"/>
                  <a:ext cx="293438" cy="82026"/>
                </a:xfrm>
                <a:prstGeom prst="rect">
                  <a:avLst/>
                </a:prstGeom>
                <a:blipFill>
                  <a:blip r:embed="rId7"/>
                  <a:stretch>
                    <a:fillRect t="-25000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104460-B646-1E48-A199-DAF45B381AC3}"/>
                    </a:ext>
                  </a:extLst>
                </p:cNvPr>
                <p:cNvSpPr/>
                <p:nvPr/>
              </p:nvSpPr>
              <p:spPr>
                <a:xfrm>
                  <a:off x="4768487" y="3354152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16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104460-B646-1E48-A199-DAF45B381A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3354152"/>
                  <a:ext cx="293438" cy="82026"/>
                </a:xfrm>
                <a:prstGeom prst="rect">
                  <a:avLst/>
                </a:prstGeom>
                <a:blipFill>
                  <a:blip r:embed="rId8"/>
                  <a:stretch>
                    <a:fillRect t="-25000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4C0BAE-8C04-2947-9034-981AAE4D14CD}"/>
                    </a:ext>
                  </a:extLst>
                </p:cNvPr>
                <p:cNvSpPr/>
                <p:nvPr/>
              </p:nvSpPr>
              <p:spPr>
                <a:xfrm>
                  <a:off x="4768487" y="3999846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21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4C0BAE-8C04-2947-9034-981AAE4D1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3999846"/>
                  <a:ext cx="293438" cy="82026"/>
                </a:xfrm>
                <a:prstGeom prst="rect">
                  <a:avLst/>
                </a:prstGeom>
                <a:blipFill>
                  <a:blip r:embed="rId9"/>
                  <a:stretch>
                    <a:fillRect t="-22222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F803C9-3D71-FF45-9099-B00B42C6F47E}"/>
              </a:ext>
            </a:extLst>
          </p:cNvPr>
          <p:cNvGrpSpPr/>
          <p:nvPr/>
        </p:nvGrpSpPr>
        <p:grpSpPr>
          <a:xfrm>
            <a:off x="5349723" y="2095983"/>
            <a:ext cx="1637265" cy="1515303"/>
            <a:chOff x="5482628" y="2509341"/>
            <a:chExt cx="1637265" cy="15153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B1B824-B13B-8D4C-A5E1-45D82DD3038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877" y="3652071"/>
              <a:ext cx="118201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FB1250-2F67-D647-8662-16509F794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7877" y="2509341"/>
              <a:ext cx="0" cy="114273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4F676A-6098-5140-BAFF-D7DACDC72BE3}"/>
                </a:ext>
              </a:extLst>
            </p:cNvPr>
            <p:cNvSpPr txBox="1"/>
            <p:nvPr/>
          </p:nvSpPr>
          <p:spPr>
            <a:xfrm>
              <a:off x="5482628" y="2962141"/>
              <a:ext cx="359476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30A11F-040F-F043-99ED-1F0B75CB4C71}"/>
                </a:ext>
              </a:extLst>
            </p:cNvPr>
            <p:cNvSpPr txBox="1"/>
            <p:nvPr/>
          </p:nvSpPr>
          <p:spPr>
            <a:xfrm>
              <a:off x="6459679" y="3652071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02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B45AFC2-6ADA-E94B-BFE6-75FA3B1632EF}"/>
              </a:ext>
            </a:extLst>
          </p:cNvPr>
          <p:cNvGrpSpPr/>
          <p:nvPr/>
        </p:nvGrpSpPr>
        <p:grpSpPr>
          <a:xfrm>
            <a:off x="7562576" y="3655130"/>
            <a:ext cx="1866837" cy="1107996"/>
            <a:chOff x="10327632" y="2453640"/>
            <a:chExt cx="1866837" cy="11079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33BE75-7CE8-B547-A537-0D11AAE5631A}"/>
                </a:ext>
              </a:extLst>
            </p:cNvPr>
            <p:cNvGrpSpPr/>
            <p:nvPr/>
          </p:nvGrpSpPr>
          <p:grpSpPr>
            <a:xfrm>
              <a:off x="10327632" y="2453640"/>
              <a:ext cx="1866837" cy="369332"/>
              <a:chOff x="10431904" y="1779786"/>
              <a:chExt cx="1866837" cy="3693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64B6B0-6828-234D-9375-38592A0500BD}"/>
                  </a:ext>
                </a:extLst>
              </p:cNvPr>
              <p:cNvSpPr/>
              <p:nvPr/>
            </p:nvSpPr>
            <p:spPr>
              <a:xfrm>
                <a:off x="10431904" y="1832372"/>
                <a:ext cx="441960" cy="264160"/>
              </a:xfrm>
              <a:prstGeom prst="rect">
                <a:avLst/>
              </a:prstGeom>
              <a:solidFill>
                <a:srgbClr val="3BFF3B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E78446-44A1-C741-A4B9-5FD8467B9981}"/>
                  </a:ext>
                </a:extLst>
              </p:cNvPr>
              <p:cNvSpPr txBox="1"/>
              <p:nvPr/>
            </p:nvSpPr>
            <p:spPr>
              <a:xfrm>
                <a:off x="10873864" y="1779786"/>
                <a:ext cx="142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Ground truth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4EE570-86B6-9D4D-9E9D-D991F55607C2}"/>
                </a:ext>
              </a:extLst>
            </p:cNvPr>
            <p:cNvGrpSpPr/>
            <p:nvPr/>
          </p:nvGrpSpPr>
          <p:grpSpPr>
            <a:xfrm>
              <a:off x="10327632" y="2822972"/>
              <a:ext cx="1586483" cy="369332"/>
              <a:chOff x="10327632" y="2822972"/>
              <a:chExt cx="1586483" cy="3693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804D5E-33D3-6F48-B777-5E0EBE4FCB1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93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59232-0CF4-684F-8765-E88436A5734A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Prediction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B83756-DDF0-F24E-AC4A-E11C5DAC6E76}"/>
                </a:ext>
              </a:extLst>
            </p:cNvPr>
            <p:cNvGrpSpPr/>
            <p:nvPr/>
          </p:nvGrpSpPr>
          <p:grpSpPr>
            <a:xfrm>
              <a:off x="10327632" y="3192304"/>
              <a:ext cx="1749220" cy="369332"/>
              <a:chOff x="10327632" y="2822972"/>
              <a:chExt cx="1749220" cy="3693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4803-AC6F-D34A-B56D-708C0A3E805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A14D0-1580-EF48-9566-32996F8A45DE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30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Intersection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1C92-BF65-9841-B9B0-5C98952F03E7}"/>
              </a:ext>
            </a:extLst>
          </p:cNvPr>
          <p:cNvGrpSpPr/>
          <p:nvPr/>
        </p:nvGrpSpPr>
        <p:grpSpPr>
          <a:xfrm>
            <a:off x="10709197" y="578342"/>
            <a:ext cx="995710" cy="5741928"/>
            <a:chOff x="7534197" y="558036"/>
            <a:chExt cx="995710" cy="5741928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C072A0E-CFC7-9640-87B0-2D6406C2D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4197" y="558036"/>
              <a:ext cx="995710" cy="57419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783A45-4ED7-9847-A10F-370143658976}"/>
                    </a:ext>
                  </a:extLst>
                </p:cNvPr>
                <p:cNvSpPr/>
                <p:nvPr/>
              </p:nvSpPr>
              <p:spPr>
                <a:xfrm>
                  <a:off x="7769728" y="2676414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6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783A45-4ED7-9847-A10F-370143658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2676414"/>
                  <a:ext cx="524648" cy="146657"/>
                </a:xfrm>
                <a:prstGeom prst="rect">
                  <a:avLst/>
                </a:prstGeom>
                <a:blipFill>
                  <a:blip r:embed="rId7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64A802C-8740-FA44-A844-F11C7C78EABE}"/>
                    </a:ext>
                  </a:extLst>
                </p:cNvPr>
                <p:cNvSpPr/>
                <p:nvPr/>
              </p:nvSpPr>
              <p:spPr>
                <a:xfrm>
                  <a:off x="7769728" y="1523999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64A802C-8740-FA44-A844-F11C7C78E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1523999"/>
                  <a:ext cx="524648" cy="146657"/>
                </a:xfrm>
                <a:prstGeom prst="rect">
                  <a:avLst/>
                </a:prstGeom>
                <a:blipFill>
                  <a:blip r:embed="rId8"/>
                  <a:stretch>
                    <a:fillRect t="-23077" b="-5384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BD73B97-D64A-5240-A1BB-4DDC9A771E24}"/>
                    </a:ext>
                  </a:extLst>
                </p:cNvPr>
                <p:cNvSpPr/>
                <p:nvPr/>
              </p:nvSpPr>
              <p:spPr>
                <a:xfrm>
                  <a:off x="7769728" y="3836327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BD73B97-D64A-5240-A1BB-4DDC9A771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3836327"/>
                  <a:ext cx="524648" cy="146657"/>
                </a:xfrm>
                <a:prstGeom prst="rect">
                  <a:avLst/>
                </a:prstGeom>
                <a:blipFill>
                  <a:blip r:embed="rId9"/>
                  <a:stretch>
                    <a:fillRect t="-23077" b="-5384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0DD3B9-42F6-1347-825B-B957EDFB802E}"/>
                    </a:ext>
                  </a:extLst>
                </p:cNvPr>
                <p:cNvSpPr/>
                <p:nvPr/>
              </p:nvSpPr>
              <p:spPr>
                <a:xfrm>
                  <a:off x="7769728" y="4988742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16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0DD3B9-42F6-1347-825B-B957EDFB80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4988742"/>
                  <a:ext cx="524648" cy="146657"/>
                </a:xfrm>
                <a:prstGeom prst="rect">
                  <a:avLst/>
                </a:prstGeom>
                <a:blipFill>
                  <a:blip r:embed="rId10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DF8619A-4AD1-EB42-923C-EE464CB04598}"/>
                    </a:ext>
                  </a:extLst>
                </p:cNvPr>
                <p:cNvSpPr/>
                <p:nvPr/>
              </p:nvSpPr>
              <p:spPr>
                <a:xfrm>
                  <a:off x="7769728" y="6143202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21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DF8619A-4AD1-EB42-923C-EE464CB04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6143202"/>
                  <a:ext cx="524648" cy="146657"/>
                </a:xfrm>
                <a:prstGeom prst="rect">
                  <a:avLst/>
                </a:prstGeom>
                <a:blipFill>
                  <a:blip r:embed="rId11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246B1A-3422-E343-B07F-03F09847A4A9}"/>
              </a:ext>
            </a:extLst>
          </p:cNvPr>
          <p:cNvGrpSpPr/>
          <p:nvPr/>
        </p:nvGrpSpPr>
        <p:grpSpPr>
          <a:xfrm>
            <a:off x="1356875" y="1433510"/>
            <a:ext cx="1936053" cy="4504735"/>
            <a:chOff x="3375247" y="1433510"/>
            <a:chExt cx="1936053" cy="4504735"/>
          </a:xfrm>
        </p:grpSpPr>
        <p:pic>
          <p:nvPicPr>
            <p:cNvPr id="9" name="Picture 8" descr="A picture containing text, light, vector graphics&#10;&#10;Description automatically generated">
              <a:extLst>
                <a:ext uri="{FF2B5EF4-FFF2-40B4-BE49-F238E27FC236}">
                  <a16:creationId xmlns:a16="http://schemas.microsoft.com/office/drawing/2014/main" id="{2153270F-12A3-3748-9991-EA64738A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75247" y="3716625"/>
              <a:ext cx="1936052" cy="22216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0E956D-B100-6140-9F29-3EE079F0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5248" y="1433510"/>
              <a:ext cx="1936052" cy="22216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695913-FEF0-C94C-AADA-5EB292C9B4B6}"/>
              </a:ext>
            </a:extLst>
          </p:cNvPr>
          <p:cNvGrpSpPr/>
          <p:nvPr/>
        </p:nvGrpSpPr>
        <p:grpSpPr>
          <a:xfrm>
            <a:off x="5390993" y="1433510"/>
            <a:ext cx="1936052" cy="4504735"/>
            <a:chOff x="5390993" y="1433510"/>
            <a:chExt cx="1936052" cy="4504735"/>
          </a:xfrm>
        </p:grpSpPr>
        <p:pic>
          <p:nvPicPr>
            <p:cNvPr id="13" name="Picture 12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5CCB191F-5552-1845-805E-F3C2D618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90993" y="3716625"/>
              <a:ext cx="1936052" cy="22216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51647D-11BE-F84F-9A63-6087F607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0993" y="1433510"/>
              <a:ext cx="1936052" cy="222162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072548-22C3-7944-BCD5-EC5DE6F1309F}"/>
              </a:ext>
            </a:extLst>
          </p:cNvPr>
          <p:cNvGrpSpPr/>
          <p:nvPr/>
        </p:nvGrpSpPr>
        <p:grpSpPr>
          <a:xfrm>
            <a:off x="3381059" y="1433509"/>
            <a:ext cx="1936053" cy="4504736"/>
            <a:chOff x="1359503" y="1433509"/>
            <a:chExt cx="1936053" cy="4504736"/>
          </a:xfrm>
        </p:grpSpPr>
        <p:pic>
          <p:nvPicPr>
            <p:cNvPr id="11" name="Picture 10" descr="A picture containing text, light, traffic, green&#10;&#10;Description automatically generated">
              <a:extLst>
                <a:ext uri="{FF2B5EF4-FFF2-40B4-BE49-F238E27FC236}">
                  <a16:creationId xmlns:a16="http://schemas.microsoft.com/office/drawing/2014/main" id="{03D9378B-E364-BA4E-A665-21007B0C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59503" y="3716625"/>
              <a:ext cx="1936052" cy="22216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9F8CB0-6E78-3246-83F3-3A02E606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59503" y="1433509"/>
              <a:ext cx="1936053" cy="222162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3E1D54-27AF-3847-9FAA-DD5BA462293E}"/>
              </a:ext>
            </a:extLst>
          </p:cNvPr>
          <p:cNvSpPr txBox="1"/>
          <p:nvPr/>
        </p:nvSpPr>
        <p:spPr>
          <a:xfrm>
            <a:off x="1672318" y="10701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 (</a:t>
            </a:r>
            <a:r>
              <a:rPr lang="en-DE" i="1" dirty="0"/>
              <a:t>z = 0 µm</a:t>
            </a:r>
            <a:r>
              <a:rPr lang="en-DE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F1F26F-4C0C-584D-B9CA-FEC281F4AB01}"/>
              </a:ext>
            </a:extLst>
          </p:cNvPr>
          <p:cNvSpPr txBox="1"/>
          <p:nvPr/>
        </p:nvSpPr>
        <p:spPr>
          <a:xfrm>
            <a:off x="3700510" y="10701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 (</a:t>
            </a:r>
            <a:r>
              <a:rPr lang="en-DE" i="1" dirty="0"/>
              <a:t>z = 7 µm</a:t>
            </a:r>
            <a:r>
              <a:rPr lang="en-DE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469B6-5D85-6E48-9569-79CAA953AB49}"/>
              </a:ext>
            </a:extLst>
          </p:cNvPr>
          <p:cNvSpPr txBox="1"/>
          <p:nvPr/>
        </p:nvSpPr>
        <p:spPr>
          <a:xfrm>
            <a:off x="5652736" y="107011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 (</a:t>
            </a:r>
            <a:r>
              <a:rPr lang="en-DE" i="1" dirty="0"/>
              <a:t>z = 14 µm</a:t>
            </a:r>
            <a:r>
              <a:rPr lang="en-DE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39BCD-4584-2546-AD2D-CE93E15DE3CC}"/>
              </a:ext>
            </a:extLst>
          </p:cNvPr>
          <p:cNvSpPr txBox="1"/>
          <p:nvPr/>
        </p:nvSpPr>
        <p:spPr>
          <a:xfrm rot="16200000">
            <a:off x="625182" y="2512054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Intensity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E493C-A348-B444-9B4D-0A75B1934E64}"/>
              </a:ext>
            </a:extLst>
          </p:cNvPr>
          <p:cNvSpPr txBox="1"/>
          <p:nvPr/>
        </p:nvSpPr>
        <p:spPr>
          <a:xfrm rot="16200000">
            <a:off x="413457" y="4642769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Mask overlay</a:t>
            </a:r>
          </a:p>
        </p:txBody>
      </p:sp>
    </p:spTree>
    <p:extLst>
      <p:ext uri="{BB962C8B-B14F-4D97-AF65-F5344CB8AC3E}">
        <p14:creationId xmlns:p14="http://schemas.microsoft.com/office/powerpoint/2010/main" val="224937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95C65-5F6D-7246-AD22-032E8FC15718}"/>
              </a:ext>
            </a:extLst>
          </p:cNvPr>
          <p:cNvGrpSpPr/>
          <p:nvPr/>
        </p:nvGrpSpPr>
        <p:grpSpPr>
          <a:xfrm>
            <a:off x="1262824" y="99607"/>
            <a:ext cx="9666352" cy="6658785"/>
            <a:chOff x="1921596" y="259629"/>
            <a:chExt cx="6911853" cy="47613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13BE96-1281-6742-8D9A-AAD2FCBC2A2A}"/>
                </a:ext>
              </a:extLst>
            </p:cNvPr>
            <p:cNvGrpSpPr/>
            <p:nvPr/>
          </p:nvGrpSpPr>
          <p:grpSpPr>
            <a:xfrm>
              <a:off x="1921596" y="259629"/>
              <a:ext cx="6911852" cy="1484896"/>
              <a:chOff x="1921596" y="259629"/>
              <a:chExt cx="6911852" cy="148489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FCB8400-9BA5-134E-A6B3-B7C2C43A6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9080" y="259629"/>
                <a:ext cx="6504368" cy="148489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7EA79C-7178-E54B-939C-1B2363CE2E1A}"/>
                  </a:ext>
                </a:extLst>
              </p:cNvPr>
              <p:cNvSpPr txBox="1"/>
              <p:nvPr/>
            </p:nvSpPr>
            <p:spPr>
              <a:xfrm>
                <a:off x="1921596" y="74073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367FC41-B169-4242-9B2B-42EC689CCB57}"/>
                </a:ext>
              </a:extLst>
            </p:cNvPr>
            <p:cNvGrpSpPr/>
            <p:nvPr/>
          </p:nvGrpSpPr>
          <p:grpSpPr>
            <a:xfrm>
              <a:off x="1924745" y="1798721"/>
              <a:ext cx="6908703" cy="1529779"/>
              <a:chOff x="1924745" y="1798721"/>
              <a:chExt cx="6908703" cy="15297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E283104-5D4F-C645-811E-A9ABE7DB4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080" y="1798721"/>
                <a:ext cx="6504368" cy="152977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799F9B-2BCA-6449-9D55-F222F0F64299}"/>
                  </a:ext>
                </a:extLst>
              </p:cNvPr>
              <p:cNvSpPr txBox="1"/>
              <p:nvPr/>
            </p:nvSpPr>
            <p:spPr>
              <a:xfrm>
                <a:off x="1924745" y="237894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366AF7-CA32-0146-9D44-0F133073F9DA}"/>
                </a:ext>
              </a:extLst>
            </p:cNvPr>
            <p:cNvGrpSpPr/>
            <p:nvPr/>
          </p:nvGrpSpPr>
          <p:grpSpPr>
            <a:xfrm>
              <a:off x="1921596" y="3382696"/>
              <a:ext cx="6911853" cy="1638248"/>
              <a:chOff x="1921596" y="3382696"/>
              <a:chExt cx="6911853" cy="16382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84FFD4-F762-C148-91D8-D9A5CD420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9081" y="3382696"/>
                <a:ext cx="6504368" cy="163824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2655F9-3757-F142-B522-B871EF525D2E}"/>
                  </a:ext>
                </a:extLst>
              </p:cNvPr>
              <p:cNvSpPr txBox="1"/>
              <p:nvPr/>
            </p:nvSpPr>
            <p:spPr>
              <a:xfrm>
                <a:off x="1921596" y="401715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321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257</Words>
  <Application>Microsoft Macintosh PowerPoint</Application>
  <PresentationFormat>Widescreen</PresentationFormat>
  <Paragraphs>177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Sergey Dobrovolsky</dc:creator>
  <cp:keywords/>
  <dc:description/>
  <cp:lastModifiedBy>Sergey Dobrovolsky</cp:lastModifiedBy>
  <cp:revision>1</cp:revision>
  <dcterms:created xsi:type="dcterms:W3CDTF">2021-12-13T22:57:33Z</dcterms:created>
  <dcterms:modified xsi:type="dcterms:W3CDTF">2022-05-31T13:44:29Z</dcterms:modified>
  <cp:category/>
</cp:coreProperties>
</file>